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  <p:sldId id="265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B736-7CA7-4500-9D89-E56CA89DAED8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FAF8-2BF2-4A20-A729-3B7F49C124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549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B736-7CA7-4500-9D89-E56CA89DAED8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FAF8-2BF2-4A20-A729-3B7F49C124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525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B736-7CA7-4500-9D89-E56CA89DAED8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FAF8-2BF2-4A20-A729-3B7F49C124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467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B736-7CA7-4500-9D89-E56CA89DAED8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FAF8-2BF2-4A20-A729-3B7F49C124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340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B736-7CA7-4500-9D89-E56CA89DAED8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FAF8-2BF2-4A20-A729-3B7F49C124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5613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B736-7CA7-4500-9D89-E56CA89DAED8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FAF8-2BF2-4A20-A729-3B7F49C124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94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B736-7CA7-4500-9D89-E56CA89DAED8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FAF8-2BF2-4A20-A729-3B7F49C124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17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B736-7CA7-4500-9D89-E56CA89DAED8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FAF8-2BF2-4A20-A729-3B7F49C124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1793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B736-7CA7-4500-9D89-E56CA89DAED8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FAF8-2BF2-4A20-A729-3B7F49C124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824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B736-7CA7-4500-9D89-E56CA89DAED8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FAF8-2BF2-4A20-A729-3B7F49C124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7168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B736-7CA7-4500-9D89-E56CA89DAED8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CFAF8-2BF2-4A20-A729-3B7F49C124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227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2000"/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B736-7CA7-4500-9D89-E56CA89DAED8}" type="datetimeFigureOut">
              <a:rPr lang="hr-HR" smtClean="0"/>
              <a:t>19.5.2020.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CFAF8-2BF2-4A20-A729-3B7F49C1247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1091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r.izzi.digital/DOS/1322/1333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hr.izzi.digital/DOS/1322/1333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r.izzi.digital/DOS/1322/133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hr.izzi.digital/DOS/1322/1333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r.izzi.digital/DOS/1322/1333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52000" b="-5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 smtClean="0"/>
              <a:t>Super </a:t>
            </a:r>
            <a:r>
              <a:rPr lang="hr-HR" b="1" dirty="0" err="1" smtClean="0"/>
              <a:t>Suzy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34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Plan ploče: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dirty="0" smtClean="0"/>
              <a:t>SUPER SUZY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en-US" dirty="0" smtClean="0"/>
              <a:t>SHE IS DRIVING HER CAR</a:t>
            </a:r>
            <a:r>
              <a:rPr lang="en-US" dirty="0" smtClean="0"/>
              <a:t>.</a:t>
            </a:r>
            <a:endParaRPr lang="hr-HR" dirty="0" smtClean="0"/>
          </a:p>
          <a:p>
            <a:pPr marL="0" indent="0">
              <a:buNone/>
            </a:pPr>
            <a:r>
              <a:rPr lang="en-US" dirty="0" smtClean="0"/>
              <a:t>I'M DRIVING MY CAR.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9654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Udžbenik, str. 67 – </a:t>
            </a:r>
            <a:r>
              <a:rPr lang="hr-HR" dirty="0" err="1" smtClean="0"/>
              <a:t>Ronnie’s</a:t>
            </a:r>
            <a:r>
              <a:rPr lang="hr-HR" dirty="0" smtClean="0"/>
              <a:t> workshop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941534"/>
            <a:ext cx="10515600" cy="4351338"/>
          </a:xfrm>
        </p:spPr>
        <p:txBody>
          <a:bodyPr/>
          <a:lstStyle/>
          <a:p>
            <a:r>
              <a:rPr lang="hr-HR" dirty="0" smtClean="0"/>
              <a:t>Napravi svoj čarobni štapić:</a:t>
            </a:r>
          </a:p>
          <a:p>
            <a:r>
              <a:rPr lang="hr-HR" dirty="0" smtClean="0"/>
              <a:t>1. oboji zvijezdu i izreži ju (zvijezda je na sljedećem slajdu)</a:t>
            </a:r>
          </a:p>
          <a:p>
            <a:r>
              <a:rPr lang="hr-HR" dirty="0" smtClean="0"/>
              <a:t>2. zalijepi ju na štapić koji ćeš omotati aluminijskom folijom</a:t>
            </a:r>
          </a:p>
          <a:p>
            <a:endParaRPr lang="hr-HR" dirty="0"/>
          </a:p>
          <a:p>
            <a:r>
              <a:rPr lang="hr-HR" dirty="0" smtClean="0"/>
              <a:t>Zatim snimi video zapis u kojem mašeš štapićem i izgovaraš svoju čaroliju iz zadatka 3 u radnoj bilježnici na str. 65 (ne zaboravi u prvom retku čarolije promijeniti ime </a:t>
            </a:r>
            <a:r>
              <a:rPr lang="hr-HR" dirty="0" err="1" smtClean="0"/>
              <a:t>Suzy</a:t>
            </a:r>
            <a:r>
              <a:rPr lang="hr-HR" dirty="0" smtClean="0"/>
              <a:t> u svoje ime).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4904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971" t="13687" r="22100" b="5510"/>
          <a:stretch/>
        </p:blipFill>
        <p:spPr>
          <a:xfrm>
            <a:off x="2573816" y="123467"/>
            <a:ext cx="6660336" cy="67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63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Aplikacija</a:t>
            </a:r>
            <a:r>
              <a:rPr lang="en-US" dirty="0" smtClean="0"/>
              <a:t> IZZI: LET'S START!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hlinkClick r:id="rId2"/>
              </a:rPr>
              <a:t>https://hr.izzi.digital/DOS/1322/1333.html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Super </a:t>
            </a:r>
            <a:r>
              <a:rPr lang="hr-HR" dirty="0" err="1" smtClean="0"/>
              <a:t>Suzy</a:t>
            </a:r>
            <a:r>
              <a:rPr lang="hr-HR" dirty="0" smtClean="0"/>
              <a:t> je </a:t>
            </a:r>
            <a:r>
              <a:rPr lang="hr-HR" dirty="0" err="1" smtClean="0"/>
              <a:t>superjunakinja</a:t>
            </a:r>
            <a:r>
              <a:rPr lang="hr-HR" dirty="0" smtClean="0"/>
              <a:t> koja može neobične stvari. Poslušaj i ponovi. Zatim poslušaj i pročitaj.</a:t>
            </a:r>
            <a:endParaRPr lang="hr-HR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/>
          <a:srcRect l="31474" t="15463" r="32916" b="6695"/>
          <a:stretch/>
        </p:blipFill>
        <p:spPr>
          <a:xfrm>
            <a:off x="6709893" y="2592372"/>
            <a:ext cx="3026536" cy="371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Aplikacija IZZI: LET'S LEARN!</a:t>
            </a:r>
            <a:br>
              <a:rPr lang="hr-HR" dirty="0" smtClean="0"/>
            </a:br>
            <a:r>
              <a:rPr lang="hr-HR" dirty="0" smtClean="0">
                <a:hlinkClick r:id="rId2"/>
              </a:rPr>
              <a:t>https://hr.izzi.digital/DOS/1322/1333.html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Poslušaj priču o Super Suzy.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535" t="30414" r="35186" b="19586"/>
          <a:stretch/>
        </p:blipFill>
        <p:spPr>
          <a:xfrm>
            <a:off x="6259131" y="2150770"/>
            <a:ext cx="4803821" cy="431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Udžbenik, str. 66 – zadatak 4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Pročitaj i zaokruži točan odgovor.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992" t="32350" r="27663" b="36312"/>
          <a:stretch/>
        </p:blipFill>
        <p:spPr>
          <a:xfrm>
            <a:off x="2240922" y="3061135"/>
            <a:ext cx="6817145" cy="270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6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Aplikacija IZZI: LET'S PLAY!</a:t>
            </a:r>
            <a:br>
              <a:rPr lang="hr-HR" dirty="0" smtClean="0"/>
            </a:br>
            <a:r>
              <a:rPr lang="hr-HR" dirty="0" smtClean="0">
                <a:hlinkClick r:id="rId2"/>
              </a:rPr>
              <a:t>https://hr.izzi.digital/DOS/1322/1333.html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Riješi sljedeća 3 zadatka: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645" t="32350" r="35482" b="16417"/>
          <a:stretch/>
        </p:blipFill>
        <p:spPr>
          <a:xfrm>
            <a:off x="838200" y="2802628"/>
            <a:ext cx="3733800" cy="33743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140" t="32879" r="35779" b="19938"/>
          <a:stretch/>
        </p:blipFill>
        <p:spPr>
          <a:xfrm>
            <a:off x="4756596" y="3234728"/>
            <a:ext cx="3447245" cy="29422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34130" t="42209" r="35383" b="13248"/>
          <a:stretch/>
        </p:blipFill>
        <p:spPr>
          <a:xfrm>
            <a:off x="8517226" y="3396634"/>
            <a:ext cx="3384748" cy="27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7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Radna bilježnica, str. 64 – zadatak 1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Što Super </a:t>
            </a:r>
            <a:r>
              <a:rPr lang="hr-HR" dirty="0" err="1" smtClean="0"/>
              <a:t>Suzy</a:t>
            </a:r>
            <a:r>
              <a:rPr lang="hr-HR" dirty="0" smtClean="0"/>
              <a:t> radi? Riješi zadatak tako da složiš rečenice uz pomoć ponuđenih brojeva, zatim rečenicu </a:t>
            </a:r>
            <a:r>
              <a:rPr lang="hr-HR" dirty="0" smtClean="0"/>
              <a:t>spoji </a:t>
            </a:r>
            <a:r>
              <a:rPr lang="hr-HR" dirty="0" smtClean="0"/>
              <a:t>s odgovarajućom sličicom.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557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Aplikacija IZZI: LET'S SING!</a:t>
            </a:r>
            <a:br>
              <a:rPr lang="hr-HR" dirty="0" smtClean="0"/>
            </a:br>
            <a:r>
              <a:rPr lang="hr-HR" dirty="0" smtClean="0">
                <a:hlinkClick r:id="rId2"/>
              </a:rPr>
              <a:t>https://hr.izzi.digital/DOS/1322/1333.html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Poslušaj i otpjevaj pjesmicu Super </a:t>
            </a:r>
            <a:r>
              <a:rPr lang="hr-HR" dirty="0" err="1" smtClean="0"/>
              <a:t>Suzy's</a:t>
            </a:r>
            <a:r>
              <a:rPr lang="hr-HR" dirty="0" smtClean="0"/>
              <a:t> </a:t>
            </a:r>
            <a:r>
              <a:rPr lang="hr-HR" dirty="0" err="1" smtClean="0"/>
              <a:t>Magic</a:t>
            </a:r>
            <a:r>
              <a:rPr lang="hr-HR" dirty="0" smtClean="0"/>
              <a:t>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139" t="37631" r="34889" b="21524"/>
          <a:stretch/>
        </p:blipFill>
        <p:spPr>
          <a:xfrm>
            <a:off x="3309870" y="2524258"/>
            <a:ext cx="5743977" cy="412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0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Radna bilježnica, str. 65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Zadatak 2 - pročitaj rečenice na podlogama u boji i prepiši ih ispod odgovarajuće sličice.</a:t>
            </a:r>
          </a:p>
          <a:p>
            <a:r>
              <a:rPr lang="hr-HR" dirty="0" smtClean="0"/>
              <a:t>Zadatak 3 – nacrtaj sebe kao </a:t>
            </a:r>
            <a:r>
              <a:rPr lang="hr-HR" dirty="0" err="1" smtClean="0"/>
              <a:t>superjunaka</a:t>
            </a:r>
            <a:r>
              <a:rPr lang="hr-HR" dirty="0" smtClean="0"/>
              <a:t> i napiši svoje ime (</a:t>
            </a:r>
            <a:r>
              <a:rPr lang="hr-HR" dirty="0" err="1" smtClean="0"/>
              <a:t>I’m</a:t>
            </a:r>
            <a:r>
              <a:rPr lang="hr-HR" dirty="0" smtClean="0"/>
              <a:t>_____). Koja je tvoja posebna moć? Dovrši pjesmicu.</a:t>
            </a:r>
          </a:p>
        </p:txBody>
      </p:sp>
    </p:spTree>
    <p:extLst>
      <p:ext uri="{BB962C8B-B14F-4D97-AF65-F5344CB8AC3E}">
        <p14:creationId xmlns:p14="http://schemas.microsoft.com/office/powerpoint/2010/main" val="24341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Aplikacija</a:t>
            </a:r>
            <a:r>
              <a:rPr lang="en-US" dirty="0" smtClean="0"/>
              <a:t> IZZI: LET'S PLAY SOME MORE!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hlinkClick r:id="rId2"/>
              </a:rPr>
              <a:t>https://hr.izzi.digital/DOS/1322/1333.html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Riješi sljedeća 2 zadatka: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1457" t="27949" r="32612" b="39481"/>
          <a:stretch/>
        </p:blipFill>
        <p:spPr>
          <a:xfrm>
            <a:off x="643944" y="3179621"/>
            <a:ext cx="4675032" cy="2382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3535" t="36928" r="35087" b="16242"/>
          <a:stretch/>
        </p:blipFill>
        <p:spPr>
          <a:xfrm>
            <a:off x="5745051" y="2842196"/>
            <a:ext cx="3643647" cy="305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6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257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Super Suzy</vt:lpstr>
      <vt:lpstr>Aplikacija IZZI: LET'S START! https://hr.izzi.digital/DOS/1322/1333.html</vt:lpstr>
      <vt:lpstr>Aplikacija IZZI: LET'S LEARN! https://hr.izzi.digital/DOS/1322/1333.html</vt:lpstr>
      <vt:lpstr>Udžbenik, str. 66 – zadatak 4</vt:lpstr>
      <vt:lpstr>Aplikacija IZZI: LET'S PLAY! https://hr.izzi.digital/DOS/1322/1333.html</vt:lpstr>
      <vt:lpstr>Radna bilježnica, str. 64 – zadatak 1</vt:lpstr>
      <vt:lpstr>Aplikacija IZZI: LET'S SING! https://hr.izzi.digital/DOS/1322/1333.html</vt:lpstr>
      <vt:lpstr>Radna bilježnica, str. 65</vt:lpstr>
      <vt:lpstr>Aplikacija IZZI: LET'S PLAY SOME MORE!  https://hr.izzi.digital/DOS/1322/1333.html</vt:lpstr>
      <vt:lpstr>Plan ploče:</vt:lpstr>
      <vt:lpstr>Udžbenik, str. 67 – Ronnie’s workshop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Suzy</dc:title>
  <dc:creator>Nikolina Cenger</dc:creator>
  <cp:lastModifiedBy>Nikolina Cenger</cp:lastModifiedBy>
  <cp:revision>31</cp:revision>
  <dcterms:created xsi:type="dcterms:W3CDTF">2020-05-18T07:44:31Z</dcterms:created>
  <dcterms:modified xsi:type="dcterms:W3CDTF">2020-05-19T08:10:52Z</dcterms:modified>
</cp:coreProperties>
</file>