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60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392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08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289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18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38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296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04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939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504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96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0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3F13-CE4D-4B64-BEC1-5808084C3959}" type="datetimeFigureOut">
              <a:rPr lang="hr-HR" smtClean="0"/>
              <a:t>4.10.2020.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23E1-A232-4477-824A-0512D09FA0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19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65" y="1270983"/>
            <a:ext cx="11582400" cy="1202944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LEKSIKOGRAFSKI ZAVOD MIROSLAV KRLEŽA</a:t>
            </a:r>
            <a:endParaRPr lang="hr-HR" sz="3600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1524000" y="4302034"/>
            <a:ext cx="9144000" cy="955766"/>
          </a:xfrm>
        </p:spPr>
        <p:txBody>
          <a:bodyPr/>
          <a:lstStyle/>
          <a:p>
            <a:r>
              <a:rPr lang="hr-HR" dirty="0" smtClean="0"/>
              <a:t>5.10.2020. </a:t>
            </a:r>
          </a:p>
          <a:p>
            <a:r>
              <a:rPr lang="hr-HR" dirty="0" smtClean="0"/>
              <a:t>70- ta obljetnica osnutka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2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67" y="1402080"/>
            <a:ext cx="9799898" cy="101781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745339" y="3504994"/>
            <a:ext cx="10886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hr-HR" sz="3600" dirty="0" smtClean="0">
                <a:solidFill>
                  <a:srgbClr val="444444"/>
                </a:solidFill>
                <a:latin typeface="Helvetica Neue"/>
              </a:rPr>
              <a:t>osnovana</a:t>
            </a:r>
            <a:r>
              <a:rPr lang="hr-HR" sz="3600" b="0" i="0" dirty="0" smtClean="0">
                <a:solidFill>
                  <a:srgbClr val="444444"/>
                </a:solidFill>
                <a:effectLst/>
                <a:latin typeface="Helvetica Neue"/>
              </a:rPr>
              <a:t> inicijativom Miroslava Krleže  1950. god.  u Zagrebu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hr-HR" sz="3600" b="0" i="0" dirty="0" smtClean="0">
                <a:solidFill>
                  <a:srgbClr val="444444"/>
                </a:solidFill>
                <a:effectLst/>
                <a:latin typeface="Helvetica Neue"/>
              </a:rPr>
              <a:t> jedina hrvatska institucija koja se </a:t>
            </a:r>
            <a:r>
              <a:rPr lang="hr-HR" sz="3600" b="1" i="1" dirty="0" smtClean="0">
                <a:solidFill>
                  <a:srgbClr val="444444"/>
                </a:solidFill>
                <a:effectLst/>
                <a:latin typeface="Helvetica Neue"/>
              </a:rPr>
              <a:t>sedamdeset godina</a:t>
            </a:r>
            <a:r>
              <a:rPr lang="hr-HR" sz="3600" b="0" i="0" dirty="0" smtClean="0">
                <a:solidFill>
                  <a:srgbClr val="444444"/>
                </a:solidFill>
                <a:effectLst/>
                <a:latin typeface="Helvetica Neue"/>
              </a:rPr>
              <a:t> sustavno bavi </a:t>
            </a:r>
            <a:r>
              <a:rPr lang="hr-HR" sz="3600" b="1" i="1" dirty="0" smtClean="0">
                <a:solidFill>
                  <a:srgbClr val="444444"/>
                </a:solidFill>
                <a:effectLst/>
                <a:latin typeface="Helvetica Neue"/>
              </a:rPr>
              <a:t>leksikografijom</a:t>
            </a:r>
            <a:r>
              <a:rPr lang="hr-HR" sz="2000" b="1" i="1" dirty="0" smtClean="0">
                <a:solidFill>
                  <a:srgbClr val="444444"/>
                </a:solidFill>
                <a:effectLst/>
                <a:latin typeface="Helvetica Neue"/>
              </a:rPr>
              <a:t> </a:t>
            </a: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698"/>
          </a:xfrm>
        </p:spPr>
        <p:txBody>
          <a:bodyPr/>
          <a:lstStyle/>
          <a:p>
            <a:r>
              <a:rPr lang="hr-HR" dirty="0" smtClean="0"/>
              <a:t>LEKSIKOGRAFSKI  ZAVOD  MIROSLAV KRLEŽA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66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14846" y="2640734"/>
            <a:ext cx="10515600" cy="3469121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444444"/>
                </a:solidFill>
                <a:latin typeface="Helvetica Neue"/>
                <a:ea typeface="+mn-ea"/>
                <a:cs typeface="+mn-cs"/>
              </a:rPr>
              <a:t>Leksikografski zavod Miroslav Krleža javna je ustanova od osobitog interesa za Republiku Hrvatsku. </a:t>
            </a:r>
            <a:br>
              <a:rPr lang="hr-HR" sz="3600" dirty="0">
                <a:solidFill>
                  <a:srgbClr val="444444"/>
                </a:solidFill>
                <a:latin typeface="Helvetica Neue"/>
                <a:ea typeface="+mn-ea"/>
                <a:cs typeface="+mn-cs"/>
              </a:rPr>
            </a:br>
            <a:r>
              <a:rPr lang="hr-HR" sz="3600" dirty="0">
                <a:solidFill>
                  <a:srgbClr val="444444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hr-HR" sz="3600" dirty="0">
                <a:solidFill>
                  <a:srgbClr val="444444"/>
                </a:solidFill>
                <a:latin typeface="Helvetica Neue"/>
                <a:ea typeface="+mn-ea"/>
                <a:cs typeface="+mn-cs"/>
              </a:rPr>
            </a:br>
            <a:endParaRPr lang="hr-HR" sz="3600" dirty="0">
              <a:solidFill>
                <a:srgbClr val="444444"/>
              </a:solidFill>
              <a:latin typeface="Helvetica Neue"/>
              <a:ea typeface="+mn-ea"/>
              <a:cs typeface="+mn-cs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037" y="811380"/>
            <a:ext cx="9803218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04" y="970259"/>
            <a:ext cx="9803218" cy="101812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8101" y="2763174"/>
            <a:ext cx="10427825" cy="231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444444"/>
                </a:solidFill>
                <a:latin typeface="Helvetica Neue"/>
              </a:rPr>
              <a:t>Zavod je izdao više od 400 svezaka enciklopedija, rječnika, leksikona i drugih izdanja koja su važan prinos održavanju i podizanju hrvatskoga intelektualnoga standarda. </a:t>
            </a:r>
            <a:r>
              <a:rPr lang="hr-HR" dirty="0">
                <a:solidFill>
                  <a:srgbClr val="444444"/>
                </a:solidFill>
                <a:latin typeface="Helvetica Neue"/>
              </a:rPr>
              <a:t/>
            </a:r>
            <a:br>
              <a:rPr lang="hr-HR" dirty="0">
                <a:solidFill>
                  <a:srgbClr val="444444"/>
                </a:solidFill>
                <a:latin typeface="Helvetica Neue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39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838200" y="854912"/>
            <a:ext cx="5169061" cy="2293402"/>
          </a:xfrm>
        </p:spPr>
        <p:txBody>
          <a:bodyPr/>
          <a:lstStyle/>
          <a:p>
            <a:r>
              <a:rPr lang="hr-HR" dirty="0" smtClean="0"/>
              <a:t>Neka od izdanja za osnovnu školu: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81155" y="2724047"/>
            <a:ext cx="3044825" cy="106838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3462" y="854912"/>
            <a:ext cx="3975602" cy="140315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266" y="3411669"/>
            <a:ext cx="4749076" cy="167614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012354"/>
            <a:ext cx="3047134" cy="1075459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2407533" y="5393803"/>
            <a:ext cx="854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444444"/>
                </a:solidFill>
                <a:latin typeface="Helvetica Neue"/>
              </a:rPr>
              <a:t>Izdanja Zavoda </a:t>
            </a:r>
            <a:r>
              <a:rPr lang="hr-HR" sz="2400" dirty="0" smtClean="0">
                <a:solidFill>
                  <a:srgbClr val="444444"/>
                </a:solidFill>
                <a:latin typeface="Helvetica Neue"/>
              </a:rPr>
              <a:t> </a:t>
            </a:r>
            <a:r>
              <a:rPr lang="hr-HR" sz="2400" dirty="0">
                <a:solidFill>
                  <a:srgbClr val="444444"/>
                </a:solidFill>
                <a:latin typeface="Helvetica Neue"/>
              </a:rPr>
              <a:t>su pouzdana i na prepoznatljiv način tumače činjenice iz hrvatskoga naslijeđa i društvene zbilje.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53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918" y="568036"/>
            <a:ext cx="5306292" cy="2653146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470563"/>
            <a:ext cx="10515600" cy="2706399"/>
          </a:xfrm>
        </p:spPr>
        <p:txBody>
          <a:bodyPr>
            <a:noAutofit/>
          </a:bodyPr>
          <a:lstStyle/>
          <a:p>
            <a:r>
              <a:rPr lang="hr-HR" dirty="0" smtClean="0">
                <a:solidFill>
                  <a:srgbClr val="444444"/>
                </a:solidFill>
                <a:latin typeface="Helvetica Neue"/>
              </a:rPr>
              <a:t>E-</a:t>
            </a:r>
            <a:r>
              <a:rPr lang="hr-HR" dirty="0" err="1" smtClean="0">
                <a:solidFill>
                  <a:srgbClr val="444444"/>
                </a:solidFill>
                <a:latin typeface="Helvetica Neue"/>
              </a:rPr>
              <a:t>Leks</a:t>
            </a:r>
            <a:r>
              <a:rPr lang="hr-HR" dirty="0" smtClean="0">
                <a:solidFill>
                  <a:srgbClr val="444444"/>
                </a:solidFill>
                <a:latin typeface="Helvetica Neue"/>
              </a:rPr>
              <a:t>:</a:t>
            </a:r>
          </a:p>
          <a:p>
            <a:r>
              <a:rPr lang="hr-HR" dirty="0" smtClean="0">
                <a:solidFill>
                  <a:srgbClr val="444444"/>
                </a:solidFill>
                <a:latin typeface="Helvetica Neue"/>
              </a:rPr>
              <a:t> </a:t>
            </a:r>
            <a:r>
              <a:rPr lang="hr-HR" dirty="0">
                <a:solidFill>
                  <a:srgbClr val="444444"/>
                </a:solidFill>
                <a:latin typeface="Helvetica Neue"/>
              </a:rPr>
              <a:t>tekstovi o aktualnim događajima, </a:t>
            </a:r>
            <a:endParaRPr lang="hr-HR" dirty="0" smtClean="0">
              <a:solidFill>
                <a:srgbClr val="444444"/>
              </a:solidFill>
              <a:latin typeface="Helvetica Neue"/>
            </a:endParaRPr>
          </a:p>
          <a:p>
            <a:r>
              <a:rPr lang="hr-HR" dirty="0" smtClean="0">
                <a:solidFill>
                  <a:srgbClr val="444444"/>
                </a:solidFill>
                <a:latin typeface="Helvetica Neue"/>
              </a:rPr>
              <a:t>znamenitim </a:t>
            </a:r>
            <a:r>
              <a:rPr lang="hr-HR" dirty="0">
                <a:solidFill>
                  <a:srgbClr val="444444"/>
                </a:solidFill>
                <a:latin typeface="Helvetica Neue"/>
              </a:rPr>
              <a:t>osobama i ostalim zanimljivostima</a:t>
            </a:r>
            <a:r>
              <a:rPr lang="hr-HR" dirty="0" smtClean="0">
                <a:solidFill>
                  <a:srgbClr val="444444"/>
                </a:solidFill>
                <a:latin typeface="Helvetica Neue"/>
              </a:rPr>
              <a:t>,</a:t>
            </a:r>
          </a:p>
          <a:p>
            <a:endParaRPr lang="hr-HR" dirty="0">
              <a:solidFill>
                <a:srgbClr val="444444"/>
              </a:solidFill>
              <a:latin typeface="Helvetica Neue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444444"/>
                </a:solidFill>
                <a:latin typeface="Helvetica Neue"/>
              </a:rPr>
              <a:t>              upućuje </a:t>
            </a:r>
            <a:r>
              <a:rPr lang="hr-HR" dirty="0">
                <a:solidFill>
                  <a:srgbClr val="444444"/>
                </a:solidFill>
                <a:latin typeface="Helvetica Neue"/>
              </a:rPr>
              <a:t>korisnike na izvore u svojim digitalnim </a:t>
            </a:r>
            <a:r>
              <a:rPr lang="hr-HR" dirty="0" smtClean="0">
                <a:solidFill>
                  <a:srgbClr val="444444"/>
                </a:solidFill>
                <a:latin typeface="Helvetica Neue"/>
              </a:rPr>
              <a:t>izdanjima</a:t>
            </a:r>
            <a:endParaRPr lang="hr-HR" dirty="0">
              <a:solidFill>
                <a:srgbClr val="44444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158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122</Words>
  <Application>Microsoft Office PowerPoint</Application>
  <PresentationFormat>Široki zaslon</PresentationFormat>
  <Paragraphs>15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Wingdings</vt:lpstr>
      <vt:lpstr>Tema sustava Office</vt:lpstr>
      <vt:lpstr>LEKSIKOGRAFSKI ZAVOD MIROSLAV KRLEŽA</vt:lpstr>
      <vt:lpstr>LEKSIKOGRAFSKI  ZAVOD  MIROSLAV KRLEŽA</vt:lpstr>
      <vt:lpstr>Leksikografski zavod Miroslav Krleža javna je ustanova od osobitog interesa za Republiku Hrvatsku.   </vt:lpstr>
      <vt:lpstr>PowerPoint prezentacija</vt:lpstr>
      <vt:lpstr>Neka od izdanja za osnovnu školu: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LEKSIKOGRAFSKI ZAVOD MIROSLAV KRLEŽA</dc:title>
  <dc:creator>Windows korisnik</dc:creator>
  <cp:lastModifiedBy>Windows korisnik</cp:lastModifiedBy>
  <cp:revision>5</cp:revision>
  <dcterms:created xsi:type="dcterms:W3CDTF">2020-10-04T18:01:19Z</dcterms:created>
  <dcterms:modified xsi:type="dcterms:W3CDTF">2020-10-04T18:54:51Z</dcterms:modified>
</cp:coreProperties>
</file>