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5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8D41ED-82CC-4835-8148-9F9067BC4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A1413FF-2648-49AE-8C6B-6B2043105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D76038-8ABF-468B-8A66-6C52E003F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E3F1FB-C024-4D87-A972-A3E01231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61419D-C842-40C2-B42A-800A8C1D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09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4B2F0B-C106-4720-A670-D7637E841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34F321E-11CF-4D35-AAF2-36E3EE406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B57612-EAE3-4407-98F9-1058777C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86F8D9-003B-48CB-9F84-38FD783E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388B2B-C434-4C03-BB6E-76FEAF54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84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60E0808-9BFE-4ED8-B19A-A7018644E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37F3FB5-8A2D-40CC-8D5F-7923C553C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E17B9EC-BB67-4D19-BC35-44CEAF74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151843-F1FF-4B30-A2ED-4E172907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D57C8AF-CF55-4AFF-BFC5-68F321AF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973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2FC869-B159-4DC1-93D0-4FBA1BD5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2D76A3-26FA-4E8E-BF7F-BCFC06E16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90283BD-F2C6-4918-9FBF-CE7AF654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51C5E91-7FF7-4B42-B186-27AFD478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A9BD81-D623-420F-89B6-95C929E8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47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59D76E-3B66-4E6B-9012-43CA3846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13AC517-BB8D-4A15-8CFB-82CFFFF3F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4ED5AC-0414-4D5D-8ECF-032BABB2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84366D4-BAB2-427C-864C-DE19F1A9E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058945-C428-4B93-AC45-57077E22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9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518CE6-B3C8-43BC-99AF-5ABC209F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9A2385-DF27-4BF1-8021-5F7A99651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2143B38-A55F-4797-B003-6DBF31671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51726CF-8C0C-4A57-90ED-BD9BF094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2273B0A-B7D2-44DE-82F7-A7310436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6B0AF3-A953-4A56-9661-0BE71FAAC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65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4E305-7F9E-4227-9E26-51EF5BF5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37B0BD5-6B9C-4FB5-8848-899285E9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497F0A9-900B-4473-AAD1-5AA35C34B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F74654-B17C-4211-8D56-34C5F8113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C940140-ADD0-40B9-8045-AEE840043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AA3E0A1-5FFE-441C-89E1-68E61929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6E3BFFF-0067-41A3-978C-12A36E02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5E014C7-93A7-4D00-A04C-4FD9337B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78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4B9294-D454-46B7-8D32-B66C039D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71B5E4F-E4D8-4BDF-9938-CADC32F1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44F37ECD-D3F7-4027-9690-7E75D78A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995E9FA-893A-441A-96AB-8C1AEB15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287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CA4B0DD-E711-45B5-8E4B-C47EA91B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F38A782-B588-4404-81FC-0859246B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CDFC9B9-8ED6-435E-A12D-6988D29D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26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3868A2-EC15-4330-8908-7CFC17F3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E1E010-2567-4FBE-BA23-5CEA9BCF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94830B1-067D-4419-961B-539550580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A034F3F-32BF-4FFB-AF6B-6753C328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FD5E5C-A4D1-4F24-A274-840F9564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B7877BD-CC99-4750-B46C-2D2292D0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27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87947B-1CE4-4A18-B195-CF70D1662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1E255B-11E3-4B66-BC1A-21B45E1C7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A690854-49E2-4467-B534-7359FBB8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D5BBDE7-E591-4AEF-8229-83875B01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BE14009-7E00-47AC-A6F7-F6A4848B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462CB8F-84E1-4DFE-9BDC-1F38D793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88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9DA323F-AF50-4640-8D79-12745257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E3D6DB5-A743-4984-82A3-6F8C096B7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916DB53-34DC-4E36-80D1-3916DEAB7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99E9-D504-4DA1-95C3-9C65DDB0492A}" type="datetimeFigureOut">
              <a:rPr lang="hr-HR" smtClean="0"/>
              <a:t>17.4.2023.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E0D0279-68E6-4F53-8D39-8C1287367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EAED7E-FD60-4179-9A5C-1B55FBD4A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02D9-5DBD-4652-A7E8-260AF51D4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75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spejic@skol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0E4E2C-D450-4111-B0B6-7AB2B3026F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99E58E8-5E81-4F34-AE7C-48FDF5D96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87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BCD722-EF59-4138-AF2A-6D720A2E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Samostalan 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7A2B66-686A-432B-8255-E2B8D203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879"/>
            <a:ext cx="11099800" cy="3962083"/>
          </a:xfrm>
        </p:spPr>
        <p:txBody>
          <a:bodyPr/>
          <a:lstStyle/>
          <a:p>
            <a:r>
              <a:rPr lang="hr-HR" dirty="0"/>
              <a:t>otiđite na stranicu škole u rubriku </a:t>
            </a:r>
            <a:br>
              <a:rPr lang="hr-HR" dirty="0"/>
            </a:br>
            <a:r>
              <a:rPr lang="hr-HR" dirty="0">
                <a:solidFill>
                  <a:schemeClr val="accent6"/>
                </a:solidFill>
              </a:rPr>
              <a:t>Nastava – Informatika – 5. razred Martina</a:t>
            </a:r>
          </a:p>
          <a:p>
            <a:endParaRPr lang="hr-HR" dirty="0"/>
          </a:p>
          <a:p>
            <a:r>
              <a:rPr lang="hr-HR" dirty="0"/>
              <a:t>otvorite poveznicu </a:t>
            </a:r>
            <a:r>
              <a:rPr lang="hr-HR" sz="3200" b="1" dirty="0">
                <a:solidFill>
                  <a:schemeClr val="accent6"/>
                </a:solidFill>
              </a:rPr>
              <a:t>„Ponavljanje za provjeru znanja”</a:t>
            </a:r>
          </a:p>
          <a:p>
            <a:endParaRPr lang="hr-HR" dirty="0"/>
          </a:p>
          <a:p>
            <a:r>
              <a:rPr lang="hr-HR" dirty="0"/>
              <a:t>za rješavanje kviza imate 15 minuta</a:t>
            </a:r>
          </a:p>
        </p:txBody>
      </p:sp>
    </p:spTree>
    <p:extLst>
      <p:ext uri="{BB962C8B-B14F-4D97-AF65-F5344CB8AC3E}">
        <p14:creationId xmlns:p14="http://schemas.microsoft.com/office/powerpoint/2010/main" val="32417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9B8B6D-68AE-484D-ABF4-D7788370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Rad na računalu: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E1FAB2-79E3-4ED5-A052-C4786359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pokreni mrežni preglednik Google Chrome</a:t>
            </a:r>
          </a:p>
          <a:p>
            <a:endParaRPr lang="hr-HR" dirty="0"/>
          </a:p>
          <a:p>
            <a:r>
              <a:rPr lang="hr-HR" dirty="0"/>
              <a:t>otvori Postavke i izaberi </a:t>
            </a:r>
            <a:r>
              <a:rPr lang="hr-HR" b="1" dirty="0"/>
              <a:t>Vraćanje postavki na zadano</a:t>
            </a:r>
          </a:p>
          <a:p>
            <a:endParaRPr lang="hr-HR" dirty="0"/>
          </a:p>
          <a:p>
            <a:r>
              <a:rPr lang="hr-HR" dirty="0"/>
              <a:t>otvori Postavke, opciju Prikaz te </a:t>
            </a:r>
            <a:r>
              <a:rPr lang="hr-HR" b="1" dirty="0"/>
              <a:t>promijeni temu </a:t>
            </a:r>
            <a:r>
              <a:rPr lang="hr-HR" dirty="0"/>
              <a:t>preglednika</a:t>
            </a:r>
          </a:p>
          <a:p>
            <a:endParaRPr lang="hr-HR" dirty="0"/>
          </a:p>
          <a:p>
            <a:r>
              <a:rPr lang="hr-HR" dirty="0"/>
              <a:t>otiđi na stranicu Office 365 za škole i </a:t>
            </a:r>
            <a:r>
              <a:rPr lang="hr-HR" b="1" dirty="0"/>
              <a:t>kopiraj njenu URL adresu</a:t>
            </a:r>
          </a:p>
          <a:p>
            <a:endParaRPr lang="hr-HR" dirty="0"/>
          </a:p>
          <a:p>
            <a:r>
              <a:rPr lang="hr-HR" dirty="0"/>
              <a:t>otvori Postavke, opciju Prilikom pokretanja te postavi stranicu Office 365 za škole kao </a:t>
            </a:r>
            <a:r>
              <a:rPr lang="hr-HR" b="1" dirty="0"/>
              <a:t>početnu stranicu</a:t>
            </a:r>
          </a:p>
        </p:txBody>
      </p:sp>
    </p:spTree>
    <p:extLst>
      <p:ext uri="{BB962C8B-B14F-4D97-AF65-F5344CB8AC3E}">
        <p14:creationId xmlns:p14="http://schemas.microsoft.com/office/powerpoint/2010/main" val="30701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348EF5-FDFF-481A-9487-8F38CACE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Rad na računalu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9CFE98-D1DD-4362-9F62-BDB1AB331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obriši povijest</a:t>
            </a:r>
          </a:p>
          <a:p>
            <a:endParaRPr lang="hr-HR" dirty="0"/>
          </a:p>
          <a:p>
            <a:r>
              <a:rPr lang="hr-HR" dirty="0"/>
              <a:t>postavi stranicu </a:t>
            </a:r>
            <a:r>
              <a:rPr lang="hr-HR" dirty="0" err="1"/>
              <a:t>Pixabay</a:t>
            </a:r>
            <a:r>
              <a:rPr lang="hr-HR" dirty="0"/>
              <a:t> </a:t>
            </a:r>
            <a:r>
              <a:rPr lang="hr-HR" b="1" dirty="0"/>
              <a:t>za favorita</a:t>
            </a:r>
          </a:p>
          <a:p>
            <a:endParaRPr lang="hr-HR" dirty="0"/>
          </a:p>
          <a:p>
            <a:r>
              <a:rPr lang="hr-HR" dirty="0"/>
              <a:t>preuzmi sliku uskrsnog jajeta (</a:t>
            </a:r>
            <a:r>
              <a:rPr lang="hr-HR" dirty="0" err="1"/>
              <a:t>Easter</a:t>
            </a:r>
            <a:r>
              <a:rPr lang="hr-HR" dirty="0"/>
              <a:t> </a:t>
            </a:r>
            <a:r>
              <a:rPr lang="hr-HR" dirty="0" err="1"/>
              <a:t>egg</a:t>
            </a:r>
            <a:r>
              <a:rPr lang="hr-HR" dirty="0"/>
              <a:t>) sa stranice </a:t>
            </a:r>
            <a:r>
              <a:rPr lang="hr-HR" dirty="0" err="1"/>
              <a:t>Pixabay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ulogiraj se na stranicu </a:t>
            </a:r>
            <a:r>
              <a:rPr lang="hr-HR" u="sng" dirty="0">
                <a:solidFill>
                  <a:schemeClr val="accent1"/>
                </a:solidFill>
              </a:rPr>
              <a:t>mail.skole.hr</a:t>
            </a:r>
            <a:r>
              <a:rPr lang="hr-HR" dirty="0">
                <a:solidFill>
                  <a:schemeClr val="accent1"/>
                </a:solidFill>
              </a:rPr>
              <a:t>   </a:t>
            </a:r>
            <a:r>
              <a:rPr lang="hr-HR" dirty="0"/>
              <a:t>i pošalji učiteljici </a:t>
            </a:r>
            <a:r>
              <a:rPr lang="hr-HR" b="1" dirty="0"/>
              <a:t>službeni mail </a:t>
            </a:r>
            <a:r>
              <a:rPr lang="hr-HR" dirty="0"/>
              <a:t>na adresu </a:t>
            </a:r>
            <a:r>
              <a:rPr lang="hr-HR" dirty="0">
                <a:hlinkClick r:id="rId2"/>
              </a:rPr>
              <a:t>martina.spejic@skole.hr</a:t>
            </a:r>
            <a:r>
              <a:rPr lang="hr-HR" dirty="0"/>
              <a:t>  </a:t>
            </a:r>
          </a:p>
          <a:p>
            <a:pPr lvl="1"/>
            <a:r>
              <a:rPr lang="hr-HR" dirty="0"/>
              <a:t>tema maila je čestitka za </a:t>
            </a:r>
            <a:r>
              <a:rPr lang="hr-HR" b="1" dirty="0"/>
              <a:t>Uskrs</a:t>
            </a:r>
          </a:p>
          <a:p>
            <a:pPr lvl="1"/>
            <a:r>
              <a:rPr lang="hr-HR" dirty="0"/>
              <a:t>u mailu trebaš poslati sliku koju si preuzeo/preuzela s </a:t>
            </a:r>
            <a:r>
              <a:rPr lang="hr-HR" dirty="0" err="1"/>
              <a:t>Pixabaya</a:t>
            </a:r>
            <a:r>
              <a:rPr lang="hr-HR" dirty="0"/>
              <a:t> i napisati tko je autor slike</a:t>
            </a:r>
          </a:p>
        </p:txBody>
      </p:sp>
    </p:spTree>
    <p:extLst>
      <p:ext uri="{BB962C8B-B14F-4D97-AF65-F5344CB8AC3E}">
        <p14:creationId xmlns:p14="http://schemas.microsoft.com/office/powerpoint/2010/main" val="22402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153</Words>
  <Application>Microsoft Office PowerPoint</Application>
  <PresentationFormat>Široki zaslon</PresentationFormat>
  <Paragraphs>26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Cavolini</vt:lpstr>
      <vt:lpstr>Comic Sans MS</vt:lpstr>
      <vt:lpstr>Tema sustava Office</vt:lpstr>
      <vt:lpstr>PowerPoint prezentacija</vt:lpstr>
      <vt:lpstr>Samostalan rad</vt:lpstr>
      <vt:lpstr>Rad na računalu:</vt:lpstr>
      <vt:lpstr>Rad na računalu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MARTIN BRKIĆ</dc:creator>
  <cp:lastModifiedBy>MARTIN BRKIĆ</cp:lastModifiedBy>
  <cp:revision>6</cp:revision>
  <dcterms:created xsi:type="dcterms:W3CDTF">2023-04-01T16:11:05Z</dcterms:created>
  <dcterms:modified xsi:type="dcterms:W3CDTF">2023-04-17T13:18:36Z</dcterms:modified>
</cp:coreProperties>
</file>