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BDC522-71EF-4AE1-BDED-AAED43D60A88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2641D73-2994-48EA-B5CA-8D360AC467D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3C0B-2EA4-4C64-A591-A22CB185C23A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E9D13-D594-43B9-B12B-ACDA9C49121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7917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5A08-FBB9-41DB-9093-CBF1F56586EF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C569C-7035-440B-B483-161F56C1FC2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1168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F6B0-BA3E-4022-B058-0954F89F11D2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58B91-CCEE-4504-8A01-632FA0B903F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5976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B231-B2D0-4980-B5DD-4A305C885A11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DFD65-DE09-4F19-A941-41C86AEC430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633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5B80-DA00-409A-91F8-384553F3B4B8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FBC80-26EF-4313-9223-42D466F1FDB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8506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D185A-E780-4BEB-BF75-156649BF1329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5CE2B-A0AD-4419-BE2D-A9A4EB07D08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330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5BC3-E4CD-4675-9078-980B5EDC4869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AAF8E-663B-4745-9E81-4165A2A3676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7224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4CA5-2B49-4892-9B67-BFE96DEB4108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DAABD-0522-4B61-B5AC-EA226340BB6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0476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D669B-44A8-4603-806E-E47B69D38A28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7BE73-2D92-4BA9-A2DE-644098E98C2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0193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3954F-C3D2-4D1A-8C89-409CEDC76623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A6979-0E30-4283-ACB0-B5D18F67950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9682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8F6CD-3B95-4665-8CDC-701BF7A2E347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FD5C-E968-499F-B38D-DF983D61A4F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0596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DB1800-6F4F-4DA4-B824-37E7BD40A946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BC2CF98-562F-45F2-BDF3-63E82F15628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b="1" smtClean="0"/>
              <a:t>Microsoft PowerPoint</a:t>
            </a:r>
            <a:endParaRPr lang="hr-HR" altLang="sr-Latn-RS" smtClean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Microsoft Office</a:t>
            </a:r>
          </a:p>
        </p:txBody>
      </p:sp>
      <p:sp>
        <p:nvSpPr>
          <p:cNvPr id="2052" name="AutoShape 2" descr="data:image/jpeg;base64,/9j/4AAQSkZJRgABAQAAAQABAAD/2wCEAAkGBxAQDRAQDxAQEBAPDw8QDxAPEBAQEA8PFBUWFhQRFBQYHSggGBolGxUUITEhJSkrLi4uGB8zODMsNygtLisBCgoKDg0OGxAQGiwkHCQsLC0uLC0sLCwsLCwsLCwsLCwsLCwsLCwsLCwsLCwrLSwsLCwsLCwsLCw3LCwsLCwsLP/AABEIAOEA4QMBEQACEQEDEQH/xAAbAAEAAQUBAAAAAAAAAAAAAAAABgECAwQHBf/EAEsQAAEDAQMFCAsPBAMBAQAAAAEAAgMEBRESBiExUXEHEzJBcpGx0RYzQmFidIGUobLBFCIjJDQ1Q1JTc4KSs7TSFVTC4URjg/Ck/8QAGgEBAAIDAQAAAAAAAAAAAAAAAAEEAgMFBv/EADYRAAIBAgMFBQgCAgIDAAAAAAABAgMRBBIxBRMhQVEUMkJxkTNhgaGxwdHwIlKSshVDYnLh/9oADAMBAAIRAxEAPwDuKAIAgCAIAgCAIAgCAIAgCAIAgCAIAgCAIAgCAIAgCAIAgCAIAgCAIAgCAIAgMU9QyMXyPawa3uDR6VjOcYK8nbzMowlJ2irnmyZS0bTdvwcdUbXyeqCqrx+HTtmu/dd/QsLBV3xy287L6lBlHCdDKk7KaY+xSsZTeil/i/wOyTWrXqinZHF9lVeazdSntcOkv8X+COyy6x/yRTski+yq/NZupT2qHSX+L/A7LLrH1RTsmh+yq/NJ+pO1R6S/xY7LLqvVFOyeH7Gs80n6lPaY9H6Mjs0uq9UU7KYfsazzSf8AinaI9H6Mdml1XqinZVD9jWeZz/xU9oj0fox2aXVeqKdlcP2Nb5nUfxTfx6P0ZHZ5dV6odlsH2Nb5lUfxU7+PR+jHZ5dV6op2XQfYV3mVR/FN9Ho/Rjs8uq9UU7L4PsK7zKp/ip30ej9GOzy6r1RTswg+wrvMan+Kb5dH6MbiXVeqHZjB9hX+Y1P8U3q6P0ZG4l1XqjcsfKGGqkfHG2Zj42te5s0MkJwuJAIDgL9BWUZqTsjGdKUFdnrLM1hAEAQBAEAQBAEAQBAedaFsRQuwDFLMeDDEMT/LqG1Va2Lp0nl1l0XF/wDwsUsNOos2ker0NXea2fO+RtJGe4iufLd33nMDsWnJiq3eeRdFxfr+Dbmw9LurO+r4L0/JSOxqNhxObv7+N8xMrjz5vQs4YGhHi1mfV8fqRLF1pKydl0XA3mVLWi5jA0ahcBzBWlZaIrtN6sGtdqHpU3GUp7td4PMetLjKh7td4PMetLjKh7td4PMetLjKh7td4PMetLjKh7td4PMetLjKh7td4PMetLjKh7td4PMetLjKh7td4PMetLjKh7td4PMetLjKh7td4PMetLjKh7td4PMetLjKi5lW4uAzZyBxpchxPJo/n2r8Qo/1JlivaPyRm/ZLzf2JGthpCAIAgCAIAgCAIChNwvOYDSdSXsDxH1ktW4spTvcINz6m7O7W2If5f/HmutUxLy0eEecuv/r+S8qUKCzVeMuUfz+DPTQw0zS2Jt7jw3k3ucdbncexWqNCnQVoLzfN+bNNSrUrO8nw6cvgWSzudpPk4ltuYpJGO9CRegF6AXoBegF6AXoBegF6AXoBegF6AXoBegMkB9+3lN6UIehqUfz5V+IUf6kyhe0fkvuJeyXm/sSNbDSEAQBAEAQBAEAQHgzPNbI6NpLaSN10rwbjO8aY2n6o4zxrmSbxk3CPCmtX/Z9F7upfilhoqT770XRdfM2KirAAjiAaxowjDmFw4hqCvq0VljwRWs280tTUxoZWGJBYYkAxIBiQDEgGJAMSAYkAxIBiQDEgGJAMSAYkAxIDJTu+EZy29IREPQxUfz5V+I0n6kyhe0fkvuRL2K839iRLaaQgCAIAgCAIAgPHtyoc9zKSE3STAmR4+igHCdtOgKhi6kpyWHpvjLV9I8/XRFzDQjFOtPRaLqxVvbDG2niGFrWgG7iGradJVmMI04qENEaryqSc5as8/EpMxiQDEgGJAMSAYkAxIBiQDEgGJAMSAYkAxIBiQDEgGJAMSAy0rvhGctnSEWpjLQuo/nuq8RpP1JkXtH5L7kS9ivN/YkK2mgIAgCAIAgCAsmlDGOe43NY0ucdQAvJWMpKMXJ6ImMXJpLVnh2Q4thlrJR8JUnE0HuY9ETObP5VRwUW4uvLWfHyXJF3FNZlRjpH682aDpSSSTeSbye+rVzCxTGgsMaCwxoLGZkD3NxBpIPGLlFwUdE8aWu5il0DGSRpvG0JcWKY1JNhiQWGJBYYkFhiQWGJBYYkFhiQWGJBYYkIsMaCxmpHfCx/eM9YItSJLgzYo/nuq8RpP1JlK9q/Jfcwl7Feb+xIVtNAQBAEAQBAEB42U7i6OKnac9VM2M3aRGPfPPMPSqOPblGNJeJpfDVlzBpRk6j8Kv8eRgygnALIm5gwAkDQOJo5ulWZWXBGukr3kzyMSxNwxIBiQWGJQLEssyPDCwd4c62Q0KtR/yNktGpZWRhctMY1BRlXQnMzG6lYdLRzBRkRlnkYXWbEe4HkzKMhO8ZidZER0AjylRkfUy3rMTrFbxOd6OpRlZO9MLrEPE/nCi0id4jE6x5OItPOE49Cc8TE6zJRxA7CouZZkYnUUo7g+S4pmRN0YnRPGljvylMyBYTdpzbVNybFMaCxmonfDRfeR+sFK1MZaM9Ck+eqrxKl/UlUr2r8l9zVL2K839iQLcaAgCAIAgCAIDxZPhLVYOKnpnPHefI7D6oKoyWfFr/xjf4t2+hcX8cK//KXyR4dpVGOeR3hkDYMw9AW6T4kwjaKNbGoM7FcaCwxoLF8XvnNb9ZwHObkuQTiMXNA7y3xVkUm7sq51ykgxb6oBXfEBXGlgMSWBXEosSL0swUUAXqCSigFCBqUWRNy0xjUscqJzMxPpIzpY3mCjKjLOzGLPiBDg0AgggjNcRnBS3vJzsqyja2d847a+NkbnG+4sYSWi7RpcU4p3vxIunHLyNnfHeDzFZbyRjliV3531Rzqd6+hGRdSu/wCtp9Cnfe4bv3l8codoPkW2LurmDVnYvUkBAEB4lC749XvPcNpmjYIy49KpUbvEVX0yr5X+5bqewprz+pE8azN9hjQWK41AsMaXFjfsNmKpYNV7j5B1kIuLMKnCJNlaKJoV01zrtQWLZkkWQXvvu4kuGZd6fqQgpc7UUuSMR1Jcgb4puColS4sXCVLixcJVNxYCRQC7GEshxGIKMqF2VvCjIhceVRkJzC7Yo3bGYoQocGTmRRYGRQqARzJ+te6uqmE+9ZKQFYp91GufeJaszEIAgI/TH4xan/l+3CqUva1fNf6ot1PZ0vj9SIB6gs2K40uLDGouLFcSXFj38kI75Xu+q0DnN/sWdPjI0V3aJLVZKZHK+pvld3jctTZuiuB6VjZ2E6zcsomE9TfUmAQkooBQgakBQsGoKCTXq2hrb9CXJRpCZTcmxlY8nQClyLGQNdqKZiLFu+qbk2KiZLkWLhMlxYuEqm4sVEqXIsXtfetc1zMkVK0mZE8l/nGs8Yf0qzT7qNU+8ybLMxCAICPU5+Htb/y/bhVKftKvw/1Rbn3KXx+pCQ9YXLliuNBYrjUXFiuJLixMsjYroHO+s83bBcOm9b6PUp4l8bHvvdcCdQJ5luZVIJJU3uJ1kqtcuZTYprUkYLmuuGpTmMXBM2mW/LxkHyBTnZjukZ2ZQu42tKnOyN0ZmZQN42cxTORumZm25EdIcFOcjdszNtaE91dtCZkRkZhr6psjWtjOIk6AlyUramaloQBe/OdXEEIbNwC7QhAUA8Oaf37tpU3M0ignU3Fi4TpcWLhOlyLFwnU3FjNTS3uAUSfAixulaTIiuSvy+s8Yk6VZp91GqfeZNVmYhAEBHID8YtfZF+2Cq0/aVfh/qi3PuUvj9SCB603L1i4PUXFiuNLk2K4lFxY6Pk9DgpIhxlgcdrvfHpVyiv4nMru82ZLbnwUsrvAI58ymo7RZhTV5JHOROqly/lLxOlyMpcJ1NxlLxOlyMpcJ1NxlLxOmYjKXsmvIA0lLixMLJod6YCeG4Z+93luiirKV2b6kxCAtJUAh8lR747SsLlhR4ATpcnKXidTcjKXCdLkZS4TqbjKblmS3ygbUbMZLge0VgYoiuSfy6s8Zl9YqzT7qNU+8yarMxCAICNQH4xbGyL9sFVh36nw+hbl3KXx+pz8OVa50bFwclxYuDlFybGSFuN7WjS5zWjym5Rch8Fc6xC25oA4gAulFWRxZO7IvukWoKeibmv3yVrbgbjcAST0Kti6mWKLWDp55nO6e1on6HXHU7MepU1VTOg6TRuCZZZjDKXiZTmIylwmTMMpcJ1OYjKXiZMwykgyRpt9mLzwYxf8Ai4ltp8WV67yqxNVZKgUAooBjqHXMcdTXH0KHoStTnxnznaq9y9lKidTmGUvE6ZiMpcJ1OYjKXCdMwynpWFJfO0d49ClM11FwJO5SzSiKZH/LKvxmb1irVPuo1T7zJsszEIAgIvG66a2jqbEf/wAoVWHfqfD6Ft92l8f9jk0eUDLhex42YT7QqG9R2nh31Nhltwn642t6io3sSNxIyttiH6x/K7qTexG5me1klUxz10LGEkgl5GFwzMBPGNdyzpSUppI0YiEoU22dYXVOGcx3Yqm99NDqa+Q+U3DoXLx8v5Je462zY8JSINk+yI1kG/kCLfW74XcHDfnvVKDWZX0L9bNkeXU7JHDZL+B7l2Ne1noBC6q7O9GjiN4ha3Lzk3QP4LW/gkv9qy3NN6P5kb+qtTBJkXTHgukb5QfYo7NHkzJYqZqyZDt7mdw2tB9qxeGfUyWLfNEQtKHeJ3xFwdgcW3jQVVk7Oxdh/KKkTvIeK6jx8b3k+QZgreH7tyhiX/OxIVvK4QFFANS1X4aeU6o3dCwm7RZnBXkjmQmVPMdPKXCZMxGUvEynMMpcJlOYjKXCZMwyns5LSX1Q5LuhZwd2aaytEmR0LayqiKZGfKqvxmf1yrcO6jTLvMmyyMQgCAig7bbnIj/ahVo9+p8PoW33aX74jhbBmC4zZ6UyNasGwZGtWLZJPdySjxVk0v2cIYNsjr7+aM86vYCN5tnN2nK1NR6v9+p1hdc4JxndMqN8tN44o2MYOa8+klcLGTvWZ38BC1FPqYMg7NgnrcNThMYjc7C52EOOgC/yrHDRjOpaehljJzhTvDU6HJkLZz+DGW/dyH/a6LwdF6fU5axtZav5GrJud030c1QzY+9YPAR5Nmax8+aRj7CJ2dptGduoG/2FY9imu7MntsH3oIGwbXZ2u0A/vPxe0FRuMTHSY3+GesDl9bLI6aR0jiZC9xe4G691+crnOTvc7EIpRSWh2TIM32ZT57zc6+/P3RXXwjvSRwsYrVmSBWSsUUAKCTXr6bfYnx34cYuvHEsZxzKxlCWV3IpJkQe5n/M1Vnh31LixfVGtJkdUDgvjd5SOlYuhMyWKhzRpzZNVjdEWLkvj61g4VFyNir0nzNKazaxmmknOwNPQVg868LNinTfiR5NRahjcWPie1w0tdc0ha3WtyN0aOZXTPeyBtLfa7Dgu+Deb77+LYttCrmnYr4ullp3OkO0K8zmIi2RPyiq8Zn9dytw7qNMu8yarIxCAICKN7dbnJi/aBVo96p8PoW+VL98Rw9gzBcRs9MZWtWDYMrWrFsk6ruT0mGklkP0kxA5LGgdJcuts+P8AFs4e1Z3mo9ETpdE5RwXKCffayeT60ryNl+ZeYqTzTb956mhDLTivce/kJkxFWtmdMXgRlobgIBvN+nmVnCYdVr35FXG4mVFpR5kmdufxjtdVUM8t6tvZ65SZSW0H4oplOxGtZ2q0ZO9ixdax7HVXdn9Se2UX3qY/pltM4NXHJyv9hN1i46SuN7hHrFoxVVZbcMb3PZC9rWuLnDDeABnOYrGU8XFNtcPgZRhg5tJNnMX5ySdJJJ2rmXOykdY3NKnFZ+DjikcPIc49q6+Alem10ZwtoQy1b9SWq8USigBQSUQFFBIQFFACgHGMtJhJaM7hoD8P5Rd7Fxa8r1Gz0OEhloxPT3MmfHnHVC72LZg/aGnaHsvidSdoXVZxkRbIft9V4zUfqOVuHdXkaJasmqyICAICJx9vtzkxftAqy71T95FvlS/fEcUYMy4LZ6YzNasWyTK1qwbJO2ZDUu9WbTj6zN8P4yX/AOS9Bg45aSPM46eavL90PUtSfe6eZ/1Inny3G5ba0stOT9xXpRzTUfecGeLyTrJK8vc9akTHJDJqaenM0VS6C95aA2/31wGc3Hvq9hcNOpFyjKxzcZioU55JRue9/QbVZwK8O7z8XtCs9mxUdJlTtGFlrTGC3Gd1DL+RLY2Pv9BfBS6of1e12cOjY/k3+wqN/i46w+Q3GElpOxpWxlXVe55GS0T4sbCzGcQDb81+cLXVxlRwcZQtc20cFTzpxnexzzCubc7FiXbnFpbzVGJxubOLhyxwfaPKrmBq5Klnozn7Ro5qeZcjqK7ZwQoJKIAoJKIAoBRAadsVwp6eSU9w03d93EOdaq1TJByNtGm6k1FHEpnFznOOlxJO0rgXPTqNlYle5o344/7k9IVzBe0+Bz9pezXmdMdoXVZxURbIXttT4zP67lcj3UaJasmqyICAICJRdvt3kw/tGquu9U/eRb5Uv3xHGYwvPs9OZmha2yTPDEXODW6XENG0m4KEruwbsrs79SRBkbGDQ1oaNgFwXqKatFI8hN5pNni5c1GCzpdb8LB5Tf7FU2hPLQfvsWtnwzV17jkOFeduensTyxLPtaGnZvDo97cMbWOLbxiz8a6dGni4QWTR8eRxq9XCTm8976G//UrYZwqaN/J/0Vt32MjrG5q3OClpNodlVYzttA/8OIJ26su9T+o7DRl3ahVuXTB2ymmZ6fYi2mvFFh7Ml4Zpnn5T5WwVFG+GNsge8t4bQAADfpvWrE46FWnlSdzdhcBUp1VKVrIgeFcy52LF0ZLXBwNxBBBHEUuQ43VmdbyVt1tXALyBMwASN1+EF3sJiVVjZ95Hm8XhXRn7noe4rZUKICigkICigAqCTmuXVuieQQRG+KM++I0Pf1BcXGYjeSyx0R3cBhckc8tWRPCqdzo2Jfuat+Myn/q/yCvYD2j8jmbT9mvM6I7Quszioi+QXDnP/fN65VyPdRolqyarIgIAgIlD8ot3ZD+0aq61n+8i3ypfviOOxjMvOtnqDM0LW2Se3knS75aFO27MJA8/gBd7Fuw0c1WKK+Llloyfu+p2sL0p5Uhm6ZPdBDH9Z5cdgH+1yNrTtGMTr7Ihecpe454xhJAAvJIuGsriHefBHQYMp6uJjWyULrmtDbwHDMBcuvHHVoRSlT08zhSwNGbbjUMrMuWDtlNK3Zn9izW1VzgzF7Kl4Zo2Y8t6Q6d9btZ/tbFtSi9UzW9l11pZmyzKehfplbsew9Sz7dh5av5Gt4HER8J4GXFXSPpmiExOkMgzsADg24335lTx1SjKC3dr35F7Z1KtGo897W5kFwrlXO1YYUuLGxQVckEjZInFrmni4+8VlCpKDzR1NdSlGpHLJcDo9g5WQzgNkIil0XHM1x7x4l2sPj4VOE+D+RwMTs+dJ3jxRIr1fKAQBQDDU1LI2l0jmsaONxuWE5xgrydjOEJTdoq5A8psrTKDFT3tYczn6HPGoaguPica5/xhodrCbPyfzqa9CIYVQudWwwpcWJfucN+Hm+7HrBdDZ3tH5HK2r3I+ZPnaF12cREXyA0zH/ul9Yq7HRGh6k1UkBAEBEYPlNvbIf2jVX5z/AHkW1/1fvM5DGF5tnqDOwLBkkx3NKXFWufxRxH8ziAPQHK9s2N6rfQ521J2pJdWdRXePPHOt0abFVMZxMjHOTevO7Vnetboj0WyIWpOXVkcsyVsdRFI8EtY9rnAaSAeJc+nNRmm9Ezo1oOdNxWrR0aLLOjdpc9u1nUu+tqUHrf0POy2XiFyRsNyhoX6ZY/xNPtCz7bhpatfFGt4LEx8LLr6CT+2df92CpvhJ/wBfkRbEw/t8yx+T9C/6GM8lxHQVHZMNLRL4MlYzEx8TIXlpZcFPLG2FpbiZicL7+MgdC5GPowozUYdDtbOr1K0G59SOYVRudGwwpcWGFLixXClxY9KhtyphzRyuu+qffDmK3U8TUp92RWqYOjU70T1WZbVQGdsZ7+G7oVlbSre4qvZVHk2YqjLGrcLgWM5LRf6VjLaFZ87GcdmUFrdniVdXLKb5XuefCJKqSqSk7ydy5ClCCtFWNfCsbmywwpcWGFLixMNztvwkx8BvSuls3vvyORtbuxJw7QuwziLUjG59ok+8k9Yq7HRGh6k0UkBAEBEab5Tb2yD9m1aOc/3kWl/1fvM5JGF5hnqjOwLBknSNy+muhnlu4cjWbQxt/S8rsbLj/FyOHtaf8ox9379CbrrHIOe7oVKRUtk7l7AL++3NcvN7Vg41s3Jo9HseadJx5pkUwrl3OvYYVNxYYUuCtyXFi9sjhoc4bCUuyHBPVFJHucb3EuOsm9HJvUKKjoWYUuTYYUuBhS4GFLiwwpcWGFLgYUuBhS4sMKXFhhS4GFLgmG56330+xvSupsvvSONtfSJM3aF12cVEZ3PeBJy39JV5aFd6kzUkBAEBEKX5Vb3/AIfs2rQ/H+8i0v8Aq/fEcojC8uz1RnYFrZJ13Iam3uz4dbw55/ESR6Ll6PAQy0UeZ2hPNXfu4Hvq4UjStWzY6mIxyDNpaRpadYVfE4eFeGWRvw+InQnmiQqpyKqGk4HMeOLPhPMVwp7Krp/xszv09r0Wv5JpmjJktVt+iJ5JBVd4DELwliO0sM/Easli1LdMMg/CVqeHqx1i/Q3RxdCWk16mq+leNLHDa0rU01qjapxejMZYdSxMxcgsMKXFhhS4sLkFhhS4sMKXFhhS4sMKXFhhS4GFLiwwpcWFyXFiYZAMzTHkDpXX2XrJnD2w+6vMlr9BXXehxlqRrc77U7lO6VeWhXepM1JAQBARWy4TJXW2wG4vfTMBOgF1IwX+laUrua/dCy5ZVTfT8kebuaTD/kxfkf1rmPZT/t8jqf8ALw/q/UyDc4m/uI/yO61j/wARL+3yJ/5eH9X6k3oHRxRRxYm/Bsay68X5hdo8i6VO0IqJyKjc5uXU28Y1rZmRrsxelxYIAoAQFrhfpz7Vi0nqSuBhko4ncKOM7WN6lrlQpPWK9DYq1RaSfqasliUrtMDPILuhaZYKg/AjdHG11pNmrJktSH6MjkuK0y2bh3y+ZujtPELxGrJkbTnQ6RvlBWl7JpcmzfHa9ZapGpJkS3uZj5W/7WmWyOk/kbo7ZfOHzNaTIqXuZWHaHD2LVLZNXk0bo7Zp84s1ZMkakaAx2xw9q0y2bXXJepujtXDvW6+BrSZOVTfoidhBWqWCrrws3R2hh34jVksqdumKQfhK1OjUWsX6G6OJoy0kvU13QOGlrhtBWtpo2qcXoywtUElLlBJfHEXENaCScwAUpNuyMZNRV2dFyds73PThruG73z+8dS9JgqDpU7PVnlcdiN9VutFoek/QVbehUWpGtzntB2npV9FYmaAIAgPCtDI+gqJnzzQl0smEvcJp2YsLQ0ZmvA0NA0LVKjCTu1x82bY15xVk+HwNfsDs3+3d5xVfzWPZqfT5v8mXaanX5L8FewSzf7d3nFV/NOzU+nzf5HaanX5L8EbtncspJX4mRlur4WY+kuWapRWn3MHVm9X9DzBuayRdplqI/u6ioZ0OWWSPQjPIyR5O2pD2usq/x1Eso5nkqN3HoRnkZGyW5H/yC8DifFCfSGg+lN3EZ2XtyktlnCigeO/G9p5w72KN2upOf3GVuXdc3tlCx3fbI5voLSo3b6jMuhnj3SLu2UU7eQ5j+m5RkkTmibUW6RRnhx1MfKiB9VxUZJC8Tcgy+s12bf8ACfDimZ6S270qMsuhN11N6DKmgfwaunJ1b8wHmJvUcehNveehFWxP4EjHclwPQsbomzM2Ia0uiLMXoAgCgkIC1zQdIB2i9YuKeqJTa0MElFE7TFGfwNWuVCk9Yr0Nir1FpJ+prSWJTO0ws8l46FpeCoPwm6OOxC0mzLSWZDEb442tOvSecrOnhqVPjGJhVxNWrwnK5treaCyTgnYoehK1I3ub/JlfKxM0AQBAEAQBAEAQFLkBQxjUEBjdTMOlo5kBifZ0R0sCA15LCgdpYOZAakuSlM7uBzIDRmyHpndyEBoT7ncJ0BAedNuaMvvbmOtAYDkNUx9qnmZyJZG9BUZV0Juyn9FtaPgVdR+J5f616x3cehOeXUCe24/psY1PhiPpDQVG6iTnkXNylthnDhp3j7uRp5w+70LHcrqyd4+hlbl3WN7ZQA99srm+gsPSo3PvG8XQ2GbozR2yjqG8kxv6SFjuZdSc8Tai3RKI8NtRHyoSfVJUbqZOaJuQ5c2c7/kBvLZKz0ubcsck+hN49TdgyloX5m1dMTq36PFzX3qHGXRk8Op6EVSxwva9rhra4HoWNybMukPvTsUN8CUuJHdzb5K3YugVSZIAgCAIAgCAIAgCAIAgCAIAgCAIAgCApcgLTG08QQFjqVh0tHMgML7MiOlg5kBryWDTu0sHMEBpy5J0zu4HMgNKbIWndxBAefPudQnQgPOm3M233tzHiI0oDGMiauM/B1E7e82WRo5gVjlXQnM+pNclLKNNCGHiWRB7qAIAgCAIAgCAIAgCAIAgCAIAgCAIAgCAIAgCAIAgCAIAgCAIAgCAIAgCAIAgCAIAgCAIAgCAIAgCAIAgCAIAgCAIAgCAIAgCAIA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r-HR" altLang="sr-Latn-RS"/>
          </a:p>
        </p:txBody>
      </p:sp>
      <p:sp>
        <p:nvSpPr>
          <p:cNvPr id="2053" name="AutoShape 4" descr="data:image/jpeg;base64,/9j/4AAQSkZJRgABAQAAAQABAAD/2wCEAAkGBxISEBAUERQQEBUVEBARFhQWFRQQDxUPFxUWFhQUFBUYHCggGBolHBYUITEhJSkrLi4uFx8zODMsNygtLisBCgoKDg0OGxAQGzQkICQsLiwsLCwtLCwsLCwsLCwsLCwsLC43LC0sLCwsLCwsLCwsLCwsLCwsLCwsLCwsLCwsLP/AABEIAMwAzAMBEQACEQEDEQH/xAAbAAEAAgMBAQAAAAAAAAAAAAAABAYBAwUCB//EAEQQAAEDAQMGCAsHBAIDAAAAAAEAAgMRBAUSBiExUXGRE0FhgaGxwdEHIjI0QlJjcnOishUWI0NTYuIzgpLwwuEUJPH/xAAaAQEAAgMBAAAAAAAAAAAAAAAAAQUCAwQG/8QANxEAAgECAwMICQQDAQAAAAAAAAECAxEEBTESUaETFCFBYXGRsSIjM0JSYoHB4RU0gtEy8PFy/9oADAMBAAIRAxEAPwD7igCAIAgCAIAgCAIAgCAIAgCAIAgCAIAgCAIAgCAIAgCAIAgCAIAgCAIAgCAIAgCAIAgCAIAgCAIAgCAIAgCAIAgCAIAgCAIAgCA8veAKkgDWcwUNpakpNuyIkl7wN0ys5ji6lrdemveN8cJWlpFmv7cs/wCo3ce5Y85pfEZcxr/CPtyz/qN3HuTnNL4hzGv8I+3LP+o3ce5Oc0viHMa/wj7cs/6jdx7k5zS+Icxr/CPtyz/qN3HuTnNL4hzGv8I+3LP+o3ce5Oc0viHMa/wj7cs/6jdx7k5zS+Icxr/CPtyz/qN3HuTnNL4hzGv8I+3LP+o3ce5Oc0viHMa/wj7cs/6jdx7k5zS+Icxr/CPtyz/qN3HuTnNL4hzGv8J7hveBzg1sjSSaAZ853KY16cnZMxnhK0E5Sj0E5bjnCAIAgCAIAgCAIAgIl4XlHCKvdn4mjO47AtVStCmvSZvoYapWdor69RWbblLK80iHBjQPSeVwVMZOXRHo8y3pZbTgrzd/I0R3PapjV4dtkNDuOcLBYetU6XxNssZh6PRHgTY8knelI0bGk9ZC2rAvrZzSzaPVHibPuj7X5P5LLmHzcDH9W+Tj+B90fa/J/JOYfNwH6t8nH8D7o+1+T+Scw+bgP1b5OP4H3R9r8n8k5h83Afq3ycfwPuj7X5P5JzD5uA/Vvk4/gfdH2vyfyTmHzcB+rfJx/A+6Ptfk/knMPm4D9W+Tj+B90fa/J/JOYfNwH6t8nH8D7o+1+T+Scw+bgP1b5OP4H3R9r8n8k5h83Afq3ycfwPuj7X5P5JzD5uA/Vvk4/g4TGcHaC0GuCVza6K4SRXoXNSjs10tzO3ES28K5b438S+2I1Y3Yrk80b0AQBAEAQBAEAQHCv2/hFVkdHP4zpa3vK48Ritj0Y6+RZYPAup6c9PM4t23PLaTjeS1pOd5zud7vfoXJSw86z2pabywr4unh1sRXTu3d5abHd8MA8UAH1jneedWMKUKa6Clq4irWfpP+jc606lntGtU954M5UbRlsIxwx1ptDZQ4Y602hsocMdabQ2UOGOtNobKHDHWm0NlDhjrTaGyhwx1ptDZQ4Y602hsocMdabQ2UOGOtNobKN8D6g7VlFmE1Yodo86k+PL9blVQ/cfyZf1P2X8V5IvNh/pt2K3POkhAEAQBAEAQBAcTKO9+CbgYfHcNPqt17VyYqvsLZWpY4DCcq9uWi4nLyeuThKSS1w1qAfTOs8nWubDYbb9OWnmdmOxvJ+rp6+X5LLPaQ3M2mrkCsXK3QinjTculkQyVWu5u2RjS5NhjS4sMaXFhjS4sMaXFhjS4sMaXFhjS4sMaXFhjS4sMaXFhjS4sTLCcx2rZA0VdSj2jzqT48v1uVXD9x/Jl7U/ZfxXki82H+m3Yrc86SEAQBAEAQBAaLbaRFG57tDRXaeILCpNQi5M2UaTqTUF1lNuuyutU5c/OK4nnk4mjqVVSg69S8vqX+IqxwtG0e5f2W22ThgDW0GamxqtJyUVZFHTg5vaZzsa03OmwxpcWGNLiwxpcWGNLiwxpcWGNLiwxpcWGNLiwxpcWGNLiwxpcWGNLiwxpcWOjdh8V23sW6noc1ddKKVaPOpPjy/W5VkP3H8mXdT9l/FeSLzYf6bditzzpIQBAEAQBAEBVssrXnZEPfd1NHX0Kux1TSH1LnKqWtR9y+507hsohs4JzFw4R2vRmG5dGHhydO77zjxtV1q1louhEOWcuJJ41g5XdzdGGyrI8Y1FybHXs9hbQF2c9AXRGmrdJxzrO/QbDY2aukqdiJjys954NgZyjnUcnEnlpHk3c3W7o7lHJIy5eW48G7h6x3KOS7SeX7DwbuPrDco5LtMuXW48m73a2qOTZPLxPBsT+Teo5ORPLQPJssnq9IUbEjLlIbzwYH+q7rUbMtxO3HeeCx3qu3FLMm8d55qeVQZWMY0Fjq3Oatd73YuijocmJVminWjzqT48v1uVbD9x/JlzU/ZfxXki82H+m3Yrc86SEAQBAEAQBAUa1jh7aW8RlDP7W5j0Aqnn6yvbtPR0vU4W/Zf6ss99zYWBo9I9A/0KyrOysU2FjeV9xxMa5bnfY2WYYnsGtwHNXOpj0tIxn6MWyzruKkISYQBQDBQGEJCAKAYQkwUAUAwUJPJYNQ3KLE3YYKaM2zMi6A+nUiyXbCXFxY3ESXE6DiOkrDkobW1bpNvL1HDYv0aWJcZwig0LZtM07KPXCnkTaZGwja19VmncwaselJAQBAEBR8mfGtTSdT38/+lVGE9Krc9FmHo4dpdiOzlFJ47BqZXef+l2Yh9KRXYKPot9pyca5rnbYn3I3FMOQE9nat1Dpmc2KdqZZF2lWChJV35TvBPiMIqaZyM1cyp3mUk36KLhZbBpekwMrNcW53/SyWZ748SHlW6XA2DK6LjZINxWazOn1pmLyqp1SRsblZZuPhB/b3FZrMaPb4GDyuv1W8TczKeyH82m1rx2LNY6g/e8zB5diV7vFG5l+2U6J4ed4b1rNYug/fXia3gsQvcfgSI7dE7yZI3bHNPatqqQejRqlRqR1i19DcHg6CDzrK6MLMyhBgoSEBhQSYKAIAVAIlrteBzRrqs4mEydZpsQWZgb0AQBAUjJHzhvw3diqMF7T6Hosz9i+9HRymd+K34Y+py6cU/TXccWBXq33/ANHJxrmudtjuZMMqZHe63tXVhVqyvx7soo7y7CuNFvlwxSO1MceemZaq0tmnKW5M20Y7VSMe1Hz5y8yeoRpeoM0aHqDNGh6g2IjvUGaND1BsRHkCGxM18K5vkuc3YSOpSpNaMnZi9UbI70nbomlH97u9ZqvUXvM1yw1F6xXgiUzKW2DRPLzmvWtixlb4jnlgMM/cRJjyztw/NDtscZ/41WxY+uuvgjTLK8K/d4slR5fWsaRA7axwPQ4LYsyq9hollGH6r+P4J9gy+lfJGx0MZxPYyoc5tMRArTPrW6lmMpSUWtTmq5TCMXJSfQrl/VsUYKgHBv134rB+ztK2RMJ6nWuryQsjA6SAIAgKRkj5w34buxVGC9p9D0WZ+xfeiblW78Zvwh9Tluxb9Ndxy5evVvv+yOLjXLc77FtyajpBX1nuPNo7FY4VWp33lLjpXq23I6q6TjOZlHJSzu/cWt6a9i48fK1F9p2YGN6y7CnRx4nNbrcBvNFRRjtSS3l9KWzFvcWWXJOI6HyDcexW7yyn1NlRHNai1iiHLkd6su9vcVreV7pcDfHN98eJCmyNm9F8Z21b3rTLLKnU0b45vS64s5l45NWiJjnuEZa0VJDq5thAXPUwNanFylay7Tro5jQqyUI3u+wr71yFiiO9QbEeBA93kte7Y0nqUqEpaIyc4x1djXLA9vlNe3a0gdKOElqgpxlo7mpYhhDBmFJizpZNR4rZZh7Vp3Z+xdGFjtVYrtOTGStQm+w+zL0h5EFQCu3wfx9jWrZHQ1z1O7dg8ULIxJ6AIAgKRkj5w34buxVGC9p9D0WZ+xfeiRle78dnwh9Tlsxr9Ndxoy1eqff9kcPGuK5YWPoF2RYYYhqY3eRVXdKOzBI81XltVZPtJK2Go4GVknixt1lzt2btVXmcuiMS0y2PpSkcG7ntbNG55wtDw4mhOjOMw5aKuw8oxqxctEyyrxlKlJR1aLey+LOfzWDacPWr1Yui/eRQvB117rJEdrjd5L2HY4FbVUhLRo1ulOOsX4GwOB0UPSsrmFranCy2lw2OQes6NvzBx6GlcWYu1B9tvMscrjfEp7k3wt9z5zZrK+V7WRjE5xoB1kniHKqCEJTkox1Z6ipVjSg5zdki+3NkfDEA6UCaTl/pg8jePaVeUMBTgry6XwPOYnNatV2p+iuPiWFjAMwAA1AUC7kraFY23qJGA5iARyioUNXJTa0Kvf2TFjkcGgss8zwS3CQ0OppqzQdPFnXDXwlGbto3/uhaYXMMTBXfpRWt+r6nz2+Lpls0hZK2nquGdjhraezSqatQnSlaR6ChiadeO1B/ggLUbWd3IiPFb4OQuduaV14FXrI4MxdsPI+tr0J5UFQCt3ga2h3JhHQtkdDXLUsV3DxQsjEmIAgCApGSPnDfhu7FUYL2n0PRZn7F96NmWjvx2fBH1OU49+sXd/Zryteqff8AZHEsrccjG+s9rd5AXHD0pJb2d9R7MHLcmfTKL0J5MICqZUSVmA9VgHOanqoqTMZXq23Iu8ujalfeyLc12id7gSWgNrUa6rVhMOq0mn1G7F4l0Ippak+XJIejKedvcV1yytdUjljmr648SFNkfL6L4ztq3vWmWVz6mjojm1PriyJJk1bG+TQ+7JTrotbwOJjpwf8Aw3RzHCy14r/pyr3s9pja1s/CBpOYOdibUaqErnrQrwVql7d514eeHqNula/YrFqyHuwMh4Yjx5K01iMGg30ruVpl1BRp8o9X5FPmuJc6nJrSPn+CylWJVGFANVpnbGxz3nC1rS4nUAsZSUVdmcIOclGOrPjl+3u+0Wh0pJGejBowsHk05ePaV5uvXlVqbXgezw2GjQpKn49rLRcd4MvCF1ltWeQNxRyekacdfWHHrFeVd9CqsTDkqmvUyqxVGWDqcvR/x61/vV5FLttldFI+N4o5ji083GOQ6edVlSDhJxfUW9OpGpBTjozv+DplbcD6sUh6m9q7MuXrvoV2au1D6o+pK9PNAqAVmbPaJPfpuzLatDVLUs9hHihSQSUAQBAUjJHzhvw3diqMF7T6Hosz9i+9HnLp9LQyub8Fv1PWOYu1Rd33ZGUK9F9/2RAyUPCWuIDOG4nnmGbpIWjBPbrpbuk6cxWxhpPf0H0cq/PLGEBSb4kxTSH91OYZl5zFS2q0n2nosLHZpRRPyZtUUYkxvawkgCubMP8A6uvL6tOmntOxy5hSqVHHZV7FgZbYneTIw7HBWka1OWkl4lW6NSOsX4G4OB0EHZnWd0zBprUFAUXwhzfiRN1RudvObqKpM1n6SW5XPQ5LD0JS3suFgjDYomjQI2AbAArenFRgktxR1pOVSTe9m9ZmBhQCi+Em8ZA1kLWvDDRz30Ia4+iwHp3KqzKrKygl0dbPQZLQg26rfTolu7T5+qY9AzfYbU6KVkjdLHBw5tI5xmWdObhJSXUaatNVIOD6yz+ESztL7POzRLHp10AIO5wVhmEU3GoutFTlU2oypP3WevBjH/7MztUGH/J7T/xTLF6xvsIzh+qiu37M+jq6PPBQCrxZ5nn2jusrajU9S12QeKFJBvQBAEBSMkfOG/Dd2KowXtPoeizP2L70Q/CJ5zH8Bv1vWjNParu+7NuSewl/6+yN3g6grJM/1WNbzuNexZZVG8pSMM7naEYb3fwL4VdnnDw91ATqBO5RJ2VyYq7sUGV1STrJO9eXbu7nqIqysdawZPiWJry8tLq5qAilSArChgFUpqd7XOCtmDpVHC17HmbJJ/oyMO0Fveksrl1SRMc1h1xZDkybtTfJLT7r6ddFreAxEdOD/wCG9Zjhpa8V/wBNDrJeEej/AMj+1+IdBWPJ4yGl/EzVXAz12fA4d6TSveeHLi8ANOIUcBpA6elcdaU5S9ZroWGHhTjD1WmvQfSMn7VwtlhdpOANPvt8V3SCvRYWpt0Yy7OK1PK4ynydeUe3g+knrec5hQDXLE1wLXAOB0ggEHaCokk1ZmcZOLunZlVvjIWCSphJgdq8qKuzi5lX1svpy6YdD4Fth83qw6KnpLiUi9snrRZ68Iwlvrt8aPfxc9FV1cLVpar6l1QxtGv/AIvp3PU7mVua7rtB08HHtpwQ72rsxf7en/vUV+C/dVrb35knwXR+dO+C36yesLPK1/k+41Zy/wDBd/2L6rUowoBVruzvrrNVuNJbrPoCA2oAgCApGSPnDfhu7FUYL2n0PRZn7F96IfhE86j+A363rRmvtV3fdm7JPYS/9fZHa8H1nw2Z7/Xld/i0Bo6cS68qhak5b35dBX51U2q6juXn0/0WgqyKghXvJhglP7S3fm7Vz4uWzRl3eZvwsdqtHv8AIpL1509Ei5Xba4hFG0SMqGNFKjTTOvQ4erSVOMVJaFBiKVV1JScXqTmvB0EHYQV0Jp6HM4tao9FSDCgHyq/5cVpndrkduGYdS8xiZbVaT7T2ODjs0ILsOtkRfAjeYXmjXmrCdAk1c/WuvL8Rsvk5aPTvOLNcI5x5WOq17vwXsq7POhQDCgk8lCTDgoJPmnhEvBr52RM0QtINNAeaVHMAFS5hVUpqC6j0eVUXGk5v3vI7XgyjpZ5jrmpzBoXVlq9W+84s4frYrs+5clYlQeJnUa46mk9CArl0DxgtppLbDoCA9oAgCApGSPnDfhu7FUYL2n0PRZn7F96IfhE85j+A363rnzb2q7vuzdknsJf+vsi4ZN2fg7JA32Ycdrs561bYSGxQiuwosdU28RN9vkdIroOU5GUslIgNbx0Z1wZjK1K29ndl8b1L7kVR6pC7RoeoM0ai4jQSOhLtaGdk9TLbwmb5Mso2PdTdVZqtUjpJ+JDoUpaxXgja3KO1N/NJ2taemlVsWNrr3vI1vL8PL3fM4kzySSdJJJ2lcrd3dnfFJKyIz1BsRbcncsg0NjtRJAzCXSacQfx8+/WrXC5hZKFXx/spcblO03Oj4f1/RdIJ2SNDmOa9p42kEK1jJSV07lFOEoPZkrM2FSYnlx/3iQlFRynyxjia6OzkSSZwXDOxnPxu5FX4nHRgtmHS/It8Hlk6jU6qtHd1v8HzZ7iSSSSSSSTnJJ0kqkbu7s9DZJWR9Q8HcdLED60sh3UCvsvXqTzOau+It2Is67StNFvdSKQ/sd1ItQ9DiXM3OtppLVHoQHpAEAQFIyR84b8N3YqjBe0+h6LM/YvvRGy9jLrZC0aXRRtG0yPA61ozOO1Xit6XmbMnko4acn1Nvgi+xsDQANAAA2BXqVlY80227s9FAce/7HJJgwCoAdXOBnNNar8dRqVbbC0O/BVqdO+09SvzXbMNMb91epVksNVjrFlpHE0npJEGaMjSC3aCFolFx1R0RknoyM9Ym1Gh6gzRoeoNiI71BmjQ9DNEd6g2I8xWqSM1je+M62Ocw7wVMZyj/i7EypwmrTSferk9mVVtAoJ384Y47y2q6Fja66No5ZZbhW77C4kO2XtaJf6ksrxqLjh/xGboWudepP8AykzZDDUaf+EUvp9yEtJsZhSYs+t5ER0sEHKHu3uK9Fg1ajE8nmDviJHdXUcRDvZ1IZPdp0qVqRLQ5tytzrYaizM0ID0gCAICkZI+cN+G7sVRgvafQ9FmfsX3olXzBjvayDiETX/4ukI6QFliIbWNprsv4XNGFnsZfUfbbxSLYrUpAVBJhAEJMEKBcjS2CF3lRxna1td9FqlQpS1ivA2xr1Y6SfiQ5snrM78vDsJHatMsFQfunRHH4iPvEGfJCA+S6RvOD1haZZbSejaOiGbVlqkznT5Dn0JhscztB7Follb92XijphnK96Hgzm2jIq0jyTC/Y4g9LQtEstrLSz+p1QzjDvW6+n5OZaclrY38lzvdLXdRWmWCrr3TqhmWGl7/AInJtN2Ts8qKVv8AY6m+i0yo1FrFnZDEUpaSXiQStVjeYQwYQwZhSYs+y5MR4bFZR7CN3+Qxdq9NhlalHuPH4x3rz72dNbjmOffp/BdtaOlTHUiWhFuQLYaixtQGUAQBAUbJV4baGlxDRgdnJoOJU+DaVTp3Ho8yi3RaW8tUjLOZWykxmRrcIdjzhufNppxlWTjSc1N2uuspU66pumk9l9NrHp97QDTLGNrgtm3HeaeTnufgbIrdE7yZI3bHNJ60uiHGS1RvUkBCTCAKAYKAwhIQBQDCEmCgNM1ljeKPZG8fua1w6QsJQjLVXM41Jx/xbXcznz5NWN2mzxD3Rg+mi0vC0X7qOmOPxMdJv69Pmc6fIaxu0CRmx5puK0yy+i+o6I5tiFq0/oc60eDuM+RNI33mteOii0yyyHVI3xzmfvRX++JcLHBwccbNOCNjK6K4WgVpzKxhHZio7lYqZy25OW9t+JtWRgcvKE/hDle0dBPYpjqYz0MXIFsNZ3ggMoAgCAoc1xSsNDhOypHUqrmNTeuJffqtLc+H9mo3RJqHT3KeYz3ofqtLc+H9nPt1wyHiHT3LJYOa60a5ZlSfU+H9nKfcUo4uvuWfNZ70a+f09z4f2bIbLa4/IklZ7r3t6lksPUWj4sweLovWPBE+C97xZ+a53I4B3SRVbFTrL3jU6uGfuv8A36nQgystrfLZC/mc3qWaVXrsam6D0vwOhBlm/wDMs/O1/YW9qzW11mt7HU34L+zoQ5WwO8pszNrQR8pKysYXJ0N+Wd2iRo21aelRYXJkVoY7yXNdsIKEmxQDCEmCgCgGChIQGFBJgoAgORlG7xYx+8ncP+1lExmbrlGZZms7YQBAEAQGC0IDGAaggMOiB4ggNTrI08QQGp13tPEEBpfdTdQQEd9zt1BAR33MNQQEd9z8iA0PusjiQGh13kcSAyzhWeS57djiBuQG9l5Tt9InaAVFibm9l/SjS1jt4Sw2jezKEelGRsNeghRsk7RIZfsJ04m7R3KLE7SJEd5QnQ9vPm61FmTdEhkgOgg7CCoJPRQkwgOFlDKC+No0jETz0p1LOJhM6FzNzLIwOugCAIAgCAIAgCAIAgCAxRAYLAgPJhCA1usoQGt1haUBofdgQGh90hARpLoQEd91FAaH3a5AaXWJwQGWulboc8c5puUWJuz263z0pjd0A76JZDaZHhjJdnqc/OpILXdcdAEB0UAQBAEAQBAEAQBAEAQBAEAQBAEAQBAYogMFgQHkwhAa3WUIDU6wNQGl92BAZiu0AoCfGyiA9o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hr-HR" altLang="sr-Latn-R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smtClean="0"/>
              <a:t>Microsoft PowerPoint</a:t>
            </a:r>
            <a:endParaRPr lang="hr-HR" altLang="sr-Latn-RS" smtClean="0"/>
          </a:p>
        </p:txBody>
      </p:sp>
      <p:sp>
        <p:nvSpPr>
          <p:cNvPr id="307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b="1" smtClean="0"/>
              <a:t>Microsoft PowerPoint</a:t>
            </a:r>
            <a:r>
              <a:rPr lang="hr-HR" altLang="sr-Latn-RS" smtClean="0"/>
              <a:t> je program za izradu prezentacija, proizvod kompanije Microsoft, sastavni je dio programskog paketa Microsoft Office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Namjena</a:t>
            </a:r>
          </a:p>
        </p:txBody>
      </p:sp>
      <p:sp>
        <p:nvSpPr>
          <p:cNvPr id="409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altLang="sr-Latn-R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Namjena</a:t>
            </a:r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Microsoft PowerPoint služi za izradu multimedijalnih prezentacija, omogučujući dodavanje efekata, slika, zvukova, poveznica... rabi se kao sredstvo pomoći u predavanjima i predstavljanjima nekih problema, proizvoda, usluga...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altLang="sr-Latn-RS" smtClean="0"/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sr-Latn-RS" smtClean="0"/>
              <a:t>PowerPoint prezentacije sastoji od niza pojedinačnih stranica ili "slajdova„</a:t>
            </a:r>
          </a:p>
          <a:p>
            <a:r>
              <a:rPr lang="hr-HR" altLang="sr-Latn-RS" smtClean="0"/>
              <a:t>Slajdovi mogu sadržavati tekst, grafiku, zvuk, filmove i druge objekte, koji se mogu rasporediti i animirati slobodno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76</Words>
  <Application>Microsoft Office PowerPoint</Application>
  <PresentationFormat>Prikaz na zaslonu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tema</vt:lpstr>
      <vt:lpstr>Microsoft PowerPoint</vt:lpstr>
      <vt:lpstr>Microsoft PowerPoint</vt:lpstr>
      <vt:lpstr>Namjena</vt:lpstr>
      <vt:lpstr>Namjena</vt:lpstr>
      <vt:lpstr>PowerPoint prezentacija</vt:lpstr>
    </vt:vector>
  </TitlesOfParts>
  <Company>vlatka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</dc:title>
  <dc:creator>vlatka</dc:creator>
  <cp:lastModifiedBy>Bakarići</cp:lastModifiedBy>
  <cp:revision>7</cp:revision>
  <dcterms:created xsi:type="dcterms:W3CDTF">2014-01-04T06:35:01Z</dcterms:created>
  <dcterms:modified xsi:type="dcterms:W3CDTF">2019-04-28T12:09:16Z</dcterms:modified>
</cp:coreProperties>
</file>