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B9DA-16A9-442D-A798-FC7A737BFE3F}" type="datetimeFigureOut">
              <a:rPr lang="hr-HR" smtClean="0"/>
              <a:t>16.10.2019.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4F8E-B2BA-4439-B4D7-17447F1CC5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701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B9DA-16A9-442D-A798-FC7A737BFE3F}" type="datetimeFigureOut">
              <a:rPr lang="hr-HR" smtClean="0"/>
              <a:t>16.10.2019.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4F8E-B2BA-4439-B4D7-17447F1CC5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1741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B9DA-16A9-442D-A798-FC7A737BFE3F}" type="datetimeFigureOut">
              <a:rPr lang="hr-HR" smtClean="0"/>
              <a:t>16.10.2019.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4F8E-B2BA-4439-B4D7-17447F1CC5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3429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B9DA-16A9-442D-A798-FC7A737BFE3F}" type="datetimeFigureOut">
              <a:rPr lang="hr-HR" smtClean="0"/>
              <a:t>16.10.2019.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4F8E-B2BA-4439-B4D7-17447F1CC5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4166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B9DA-16A9-442D-A798-FC7A737BFE3F}" type="datetimeFigureOut">
              <a:rPr lang="hr-HR" smtClean="0"/>
              <a:t>16.10.2019.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4F8E-B2BA-4439-B4D7-17447F1CC5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8030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B9DA-16A9-442D-A798-FC7A737BFE3F}" type="datetimeFigureOut">
              <a:rPr lang="hr-HR" smtClean="0"/>
              <a:t>16.10.2019.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4F8E-B2BA-4439-B4D7-17447F1CC5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4504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B9DA-16A9-442D-A798-FC7A737BFE3F}" type="datetimeFigureOut">
              <a:rPr lang="hr-HR" smtClean="0"/>
              <a:t>16.10.2019.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4F8E-B2BA-4439-B4D7-17447F1CC5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0129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B9DA-16A9-442D-A798-FC7A737BFE3F}" type="datetimeFigureOut">
              <a:rPr lang="hr-HR" smtClean="0"/>
              <a:t>16.10.2019.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4F8E-B2BA-4439-B4D7-17447F1CC5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0788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B9DA-16A9-442D-A798-FC7A737BFE3F}" type="datetimeFigureOut">
              <a:rPr lang="hr-HR" smtClean="0"/>
              <a:t>16.10.2019.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4F8E-B2BA-4439-B4D7-17447F1CC5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787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B9DA-16A9-442D-A798-FC7A737BFE3F}" type="datetimeFigureOut">
              <a:rPr lang="hr-HR" smtClean="0"/>
              <a:t>16.10.2019.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4F8E-B2BA-4439-B4D7-17447F1CC5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5402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B9DA-16A9-442D-A798-FC7A737BFE3F}" type="datetimeFigureOut">
              <a:rPr lang="hr-HR" smtClean="0"/>
              <a:t>16.10.2019.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4F8E-B2BA-4439-B4D7-17447F1CC5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6178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9B9DA-16A9-442D-A798-FC7A737BFE3F}" type="datetimeFigureOut">
              <a:rPr lang="hr-HR" smtClean="0"/>
              <a:t>16.10.2019.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14F8E-B2BA-4439-B4D7-17447F1CC5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575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754" y="2913074"/>
            <a:ext cx="2194750" cy="1245721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890" y="2919701"/>
            <a:ext cx="2170364" cy="1239094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004" y="2913074"/>
            <a:ext cx="2170364" cy="1245721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23811"/>
            <a:ext cx="12192000" cy="233997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r-H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hr-HR" sz="3200" dirty="0" smtClean="0"/>
              <a:t>Na novom slajdu </a:t>
            </a:r>
            <a:r>
              <a:rPr lang="hr-H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izradi svoj kombinirani logički sklop</a:t>
            </a:r>
            <a:r>
              <a:rPr lang="hr-HR" sz="3200" b="1" dirty="0" smtClean="0"/>
              <a:t> </a:t>
            </a:r>
            <a:r>
              <a:rPr lang="hr-HR" sz="3200" dirty="0" smtClean="0"/>
              <a:t>koristeći ove sličice (kopiraj ih i zalijepi), za povezivanje koristi crtu ili kutni poveznik</a:t>
            </a:r>
            <a:br>
              <a:rPr lang="hr-HR" sz="3200" dirty="0" smtClean="0"/>
            </a:b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Dupliciraj slajd </a:t>
            </a:r>
            <a:r>
              <a:rPr lang="hr-HR" sz="3200" dirty="0" smtClean="0"/>
              <a:t>gotovog logičkog sklopa i </a:t>
            </a:r>
            <a:r>
              <a:rPr lang="hr-H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riješi ga </a:t>
            </a:r>
            <a:r>
              <a:rPr lang="hr-HR" sz="3200" dirty="0" smtClean="0"/>
              <a:t>kopirajući ovaj tekstni okvir (kada je potrebno znamenku 1 zamijeni znamenkom 0)</a:t>
            </a:r>
            <a:endParaRPr lang="hr-HR" sz="3200" dirty="0"/>
          </a:p>
        </p:txBody>
      </p:sp>
      <p:cxnSp>
        <p:nvCxnSpPr>
          <p:cNvPr id="10" name="Ravni poveznik 9"/>
          <p:cNvCxnSpPr/>
          <p:nvPr/>
        </p:nvCxnSpPr>
        <p:spPr>
          <a:xfrm>
            <a:off x="1619250" y="6276973"/>
            <a:ext cx="13543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Kutni poveznik 12"/>
          <p:cNvCxnSpPr/>
          <p:nvPr/>
        </p:nvCxnSpPr>
        <p:spPr>
          <a:xfrm>
            <a:off x="3542604" y="5560108"/>
            <a:ext cx="2171700" cy="78740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niOkvir 13"/>
          <p:cNvSpPr txBox="1"/>
          <p:nvPr/>
        </p:nvSpPr>
        <p:spPr>
          <a:xfrm>
            <a:off x="8749150" y="5458508"/>
            <a:ext cx="787909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3600" dirty="0" smtClean="0"/>
              <a:t>1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33333896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27</Words>
  <Application>Microsoft Office PowerPoint</Application>
  <PresentationFormat>Široki zaslon</PresentationFormat>
  <Paragraphs>2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sustava Office</vt:lpstr>
      <vt:lpstr>1. Na novom slajdu izradi svoj kombinirani logički sklop koristeći ove sličice (kopiraj ih i zalijepi), za povezivanje koristi crtu ili kutni poveznik  2. Dupliciraj slajd gotovog logičkog sklopa i riješi ga kopirajući ovaj tekstni okvir (kada je potrebno znamenku 1 zamijeni znamenkom 0)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Bakarići</dc:creator>
  <cp:lastModifiedBy>Bakarići</cp:lastModifiedBy>
  <cp:revision>3</cp:revision>
  <dcterms:created xsi:type="dcterms:W3CDTF">2019-10-16T04:44:42Z</dcterms:created>
  <dcterms:modified xsi:type="dcterms:W3CDTF">2019-10-16T05:01:07Z</dcterms:modified>
</cp:coreProperties>
</file>