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FDDCF2-3897-46B2-9AAC-503B86E0D20B}" type="datetimeFigureOut">
              <a:rPr lang="hr-HR" smtClean="0"/>
              <a:pPr/>
              <a:t>19.7.2018.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631CCD-998D-4EC7-8DC4-8713DB526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DOMAĆA ZADAĆA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DA ILI NE?</a:t>
            </a:r>
            <a:endParaRPr lang="hr-HR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	</a:t>
            </a:r>
            <a:r>
              <a:rPr lang="hr-HR" sz="4400" b="1" dirty="0" smtClean="0"/>
              <a:t>PREPORUKE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b="1" dirty="0" smtClean="0">
                <a:solidFill>
                  <a:srgbClr val="002060"/>
                </a:solidFill>
              </a:rPr>
              <a:t>STVARALAČKI ZADATCI </a:t>
            </a:r>
            <a:r>
              <a:rPr lang="hr-HR" dirty="0" smtClean="0">
                <a:solidFill>
                  <a:srgbClr val="002060"/>
                </a:solidFill>
              </a:rPr>
              <a:t>– istraži, pronađi, usporedi, primijeni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2060"/>
                </a:solidFill>
              </a:rPr>
              <a:t>PRIJEDLOZI UČENIKA </a:t>
            </a:r>
            <a:r>
              <a:rPr lang="hr-HR" dirty="0" smtClean="0">
                <a:solidFill>
                  <a:srgbClr val="002060"/>
                </a:solidFill>
              </a:rPr>
              <a:t>– učenici osmišljavaju zadatke o temi i način kako ih riješiti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2060"/>
                </a:solidFill>
              </a:rPr>
              <a:t>PITANJA O TEKSTU </a:t>
            </a:r>
            <a:r>
              <a:rPr lang="hr-HR" dirty="0" smtClean="0">
                <a:solidFill>
                  <a:srgbClr val="002060"/>
                </a:solidFill>
              </a:rPr>
              <a:t>– pročitati tekst i napisati pitanja koja se nameću nakon čitanja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2060"/>
                </a:solidFill>
              </a:rPr>
              <a:t>RAZUMIJEVANJE KLJUČNOG POJMA </a:t>
            </a:r>
            <a:r>
              <a:rPr lang="hr-HR" dirty="0" smtClean="0">
                <a:solidFill>
                  <a:srgbClr val="002060"/>
                </a:solidFill>
              </a:rPr>
              <a:t>– tražiti objašnjenje na bilo koji način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b="1" dirty="0" smtClean="0">
                <a:solidFill>
                  <a:srgbClr val="002060"/>
                </a:solidFill>
              </a:rPr>
              <a:t>TRAŽENJE PROBLEMA </a:t>
            </a:r>
          </a:p>
          <a:p>
            <a:pPr>
              <a:buNone/>
            </a:pPr>
            <a:endParaRPr lang="hr-HR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02060"/>
                </a:solidFill>
              </a:rPr>
              <a:t>INDIVIDUALIZACIJA DOMAĆE ZADAĆE – uspjeh za sve učenike</a:t>
            </a:r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   - izazov za one koji mogu i žele više</a:t>
            </a:r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          ISKORISTITI POTENCIJALE 	UČENIKA</a:t>
            </a:r>
            <a:endParaRPr lang="hr-H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POVRATNA INFORMACIJA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REDOVITA KONTROLA DOMAĆE ZADAĆE</a:t>
            </a:r>
          </a:p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</a:rPr>
              <a:t>              - različiti pristupi 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ISKUSTVA DRUGIH ZEMALJA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b="1" dirty="0" smtClean="0">
                <a:solidFill>
                  <a:srgbClr val="002060"/>
                </a:solidFill>
              </a:rPr>
              <a:t>FINSKA – NAJMANJE SATI ZA DOMAĆE ZADAĆE</a:t>
            </a:r>
          </a:p>
          <a:p>
            <a:pPr>
              <a:buNone/>
            </a:pPr>
            <a:endParaRPr lang="hr-HR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ŠANGAJ – 12 – 14 SATI TJEDNO</a:t>
            </a:r>
          </a:p>
          <a:p>
            <a:pPr>
              <a:buNone/>
            </a:pPr>
            <a:endParaRPr lang="hr-HR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EUROPSKE ZEMLJE – 2 – 8 SATI TJEDNO</a:t>
            </a:r>
            <a:endParaRPr lang="hr-H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b="1" dirty="0" smtClean="0"/>
              <a:t>STRATEGIJE KOJE UTJEČU NA POSTIGNUĆA UČENIKA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4864"/>
            <a:ext cx="8219256" cy="4369672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err="1" smtClean="0">
                <a:solidFill>
                  <a:srgbClr val="002060"/>
                </a:solidFill>
              </a:rPr>
              <a:t>John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dirty="0" err="1" smtClean="0">
                <a:solidFill>
                  <a:srgbClr val="002060"/>
                </a:solidFill>
              </a:rPr>
              <a:t>Hattie</a:t>
            </a:r>
            <a:r>
              <a:rPr lang="hr-HR" dirty="0" smtClean="0">
                <a:solidFill>
                  <a:srgbClr val="002060"/>
                </a:solidFill>
              </a:rPr>
              <a:t> – istraživanje</a:t>
            </a:r>
          </a:p>
          <a:p>
            <a:pPr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VELIK UČINAK 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uvjerenje da učenik može uspjeti i biti uspješan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odnos učenik - učitelj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b="1" dirty="0" smtClean="0"/>
              <a:t>STRATEGIJE KOJE UTJEČU NA POSTIGNUĆA UČENIKA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MALI UČINAK </a:t>
            </a:r>
          </a:p>
          <a:p>
            <a:pPr>
              <a:buNone/>
            </a:pPr>
            <a:endParaRPr lang="hr-HR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ponavljanje razreda 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domaće zadaće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4800" b="1" dirty="0" smtClean="0"/>
              <a:t>    </a:t>
            </a:r>
            <a:r>
              <a:rPr lang="hr-HR" sz="4800" b="1" dirty="0" smtClean="0">
                <a:solidFill>
                  <a:srgbClr val="002060"/>
                </a:solidFill>
              </a:rPr>
              <a:t>IMAJU LI UČENICI KORIST OD DOMAĆIH ZADAĆA ?</a:t>
            </a:r>
          </a:p>
          <a:p>
            <a:pPr>
              <a:buNone/>
            </a:pPr>
            <a:endParaRPr lang="hr-HR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RAZMISLITE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sz="4000" dirty="0" smtClean="0"/>
              <a:t>Koliko i kakve zadatke zadati za zadaću?</a:t>
            </a:r>
          </a:p>
          <a:p>
            <a:pPr>
              <a:buNone/>
            </a:pPr>
            <a:r>
              <a:rPr lang="hr-HR" sz="4000" dirty="0" smtClean="0"/>
              <a:t>Trebaju li svi učenici rješavati iste zadatke ?</a:t>
            </a:r>
          </a:p>
          <a:p>
            <a:pPr>
              <a:buNone/>
            </a:pPr>
            <a:r>
              <a:rPr lang="hr-HR" sz="4000" dirty="0" smtClean="0"/>
              <a:t>Kako dobiti povratnu informaciju o učinkovitosti zadaće?</a:t>
            </a:r>
            <a:endParaRPr lang="hr-H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4900" b="1" dirty="0" smtClean="0"/>
              <a:t>KAKO?</a:t>
            </a:r>
            <a:br>
              <a:rPr lang="hr-HR" sz="4900" b="1" dirty="0" smtClean="0"/>
            </a:br>
            <a:endParaRPr lang="hr-HR" sz="49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MOTIVIRATI UČENIKE ZA PISANJE ZADAĆA </a:t>
            </a:r>
          </a:p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</a:rPr>
              <a:t>                  - uključiti učenike u proces odluke  o 		zadaći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KONTROLA NAD KVALITETOM I 	KVANTITETOM DOMAĆE ZADAĆE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</a:t>
            </a:r>
            <a:endParaRPr lang="hr-HR" b="1" dirty="0" smtClean="0"/>
          </a:p>
          <a:p>
            <a:pPr>
              <a:buNone/>
            </a:pPr>
            <a:r>
              <a:rPr lang="hr-HR" dirty="0" smtClean="0"/>
              <a:t>                   Kojom vrstom  zadataka postižemo 		zadani cilj ? 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KVALITETA DOMAĆE ZADAĆE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UTVRDITI CILJEVE </a:t>
            </a:r>
          </a:p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</a:rPr>
              <a:t>  - reproduktivni – učvršćivanje znanja i vještina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produktivni – stvaralački rad</a:t>
            </a:r>
          </a:p>
          <a:p>
            <a:pPr>
              <a:buNone/>
            </a:pPr>
            <a:r>
              <a:rPr lang="hr-HR" b="1" dirty="0" smtClean="0">
                <a:solidFill>
                  <a:srgbClr val="002060"/>
                </a:solidFill>
              </a:rPr>
              <a:t>OČEKIVANJA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objasniti zadaću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dati upute</a:t>
            </a:r>
          </a:p>
          <a:p>
            <a:pPr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</a:rPr>
              <a:t>     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</TotalTime>
  <Words>206</Words>
  <Application>Microsoft Office PowerPoint</Application>
  <PresentationFormat>Prikaz na zaslonu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Urbano</vt:lpstr>
      <vt:lpstr>DOMAĆA ZADAĆA</vt:lpstr>
      <vt:lpstr>ISKUSTVA DRUGIH ZEMALJA</vt:lpstr>
      <vt:lpstr>STRATEGIJE KOJE UTJEČU NA POSTIGNUĆA UČENIKA</vt:lpstr>
      <vt:lpstr>STRATEGIJE KOJE UTJEČU NA POSTIGNUĆA UČENIKA</vt:lpstr>
      <vt:lpstr>Slajd 5</vt:lpstr>
      <vt:lpstr>RAZMISLITE</vt:lpstr>
      <vt:lpstr> KAKO? </vt:lpstr>
      <vt:lpstr>KONTROLA NAD KVALITETOM I  KVANTITETOM DOMAĆE ZADAĆE</vt:lpstr>
      <vt:lpstr>KVALITETA DOMAĆE ZADAĆE</vt:lpstr>
      <vt:lpstr> PREPORUKE</vt:lpstr>
      <vt:lpstr>Slajd 11</vt:lpstr>
      <vt:lpstr>POVRATNA INFORMACIJA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DOAMĆA ZADAĆA</dc:title>
  <dc:creator>Ravnateljica</dc:creator>
  <cp:lastModifiedBy>Ravnateljica</cp:lastModifiedBy>
  <cp:revision>19</cp:revision>
  <dcterms:created xsi:type="dcterms:W3CDTF">2017-12-19T11:43:13Z</dcterms:created>
  <dcterms:modified xsi:type="dcterms:W3CDTF">2018-07-19T09:44:28Z</dcterms:modified>
</cp:coreProperties>
</file>